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2" r:id="rId23"/>
    <p:sldId id="287" r:id="rId24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8378951"/>
            <a:ext cx="2489835" cy="1908175"/>
          </a:xfrm>
          <a:custGeom>
            <a:avLst/>
            <a:gdLst/>
            <a:ahLst/>
            <a:cxnLst/>
            <a:rect l="l" t="t" r="r" b="b"/>
            <a:pathLst>
              <a:path w="2489835" h="1908175">
                <a:moveTo>
                  <a:pt x="424434" y="0"/>
                </a:moveTo>
                <a:lnTo>
                  <a:pt x="376139" y="768"/>
                </a:lnTo>
                <a:lnTo>
                  <a:pt x="328118" y="2626"/>
                </a:lnTo>
                <a:lnTo>
                  <a:pt x="280382" y="5562"/>
                </a:lnTo>
                <a:lnTo>
                  <a:pt x="232943" y="9564"/>
                </a:lnTo>
                <a:lnTo>
                  <a:pt x="185813" y="14619"/>
                </a:lnTo>
                <a:lnTo>
                  <a:pt x="139004" y="20716"/>
                </a:lnTo>
                <a:lnTo>
                  <a:pt x="92527" y="27843"/>
                </a:lnTo>
                <a:lnTo>
                  <a:pt x="46395" y="35989"/>
                </a:lnTo>
                <a:lnTo>
                  <a:pt x="619" y="45140"/>
                </a:lnTo>
                <a:lnTo>
                  <a:pt x="0" y="45278"/>
                </a:lnTo>
                <a:lnTo>
                  <a:pt x="0" y="1908048"/>
                </a:lnTo>
                <a:lnTo>
                  <a:pt x="2489661" y="1908048"/>
                </a:lnTo>
                <a:lnTo>
                  <a:pt x="2488252" y="1890386"/>
                </a:lnTo>
                <a:lnTo>
                  <a:pt x="2483411" y="1843232"/>
                </a:lnTo>
                <a:lnTo>
                  <a:pt x="2477527" y="1796394"/>
                </a:lnTo>
                <a:lnTo>
                  <a:pt x="2470611" y="1749885"/>
                </a:lnTo>
                <a:lnTo>
                  <a:pt x="2462675" y="1703715"/>
                </a:lnTo>
                <a:lnTo>
                  <a:pt x="2453732" y="1657898"/>
                </a:lnTo>
                <a:lnTo>
                  <a:pt x="2443792" y="1612444"/>
                </a:lnTo>
                <a:lnTo>
                  <a:pt x="2432869" y="1567365"/>
                </a:lnTo>
                <a:lnTo>
                  <a:pt x="2420973" y="1522674"/>
                </a:lnTo>
                <a:lnTo>
                  <a:pt x="2408117" y="1478383"/>
                </a:lnTo>
                <a:lnTo>
                  <a:pt x="2394312" y="1434502"/>
                </a:lnTo>
                <a:lnTo>
                  <a:pt x="2379570" y="1391045"/>
                </a:lnTo>
                <a:lnTo>
                  <a:pt x="2363904" y="1348023"/>
                </a:lnTo>
                <a:lnTo>
                  <a:pt x="2347324" y="1305448"/>
                </a:lnTo>
                <a:lnTo>
                  <a:pt x="2329843" y="1263332"/>
                </a:lnTo>
                <a:lnTo>
                  <a:pt x="2311473" y="1221687"/>
                </a:lnTo>
                <a:lnTo>
                  <a:pt x="2292225" y="1180524"/>
                </a:lnTo>
                <a:lnTo>
                  <a:pt x="2272112" y="1139856"/>
                </a:lnTo>
                <a:lnTo>
                  <a:pt x="2251145" y="1099695"/>
                </a:lnTo>
                <a:lnTo>
                  <a:pt x="2229335" y="1060052"/>
                </a:lnTo>
                <a:lnTo>
                  <a:pt x="2206696" y="1020939"/>
                </a:lnTo>
                <a:lnTo>
                  <a:pt x="2183238" y="982368"/>
                </a:lnTo>
                <a:lnTo>
                  <a:pt x="2158974" y="944352"/>
                </a:lnTo>
                <a:lnTo>
                  <a:pt x="2133915" y="906901"/>
                </a:lnTo>
                <a:lnTo>
                  <a:pt x="2108073" y="870028"/>
                </a:lnTo>
                <a:lnTo>
                  <a:pt x="2081461" y="833745"/>
                </a:lnTo>
                <a:lnTo>
                  <a:pt x="2054089" y="798064"/>
                </a:lnTo>
                <a:lnTo>
                  <a:pt x="2025970" y="762996"/>
                </a:lnTo>
                <a:lnTo>
                  <a:pt x="1997116" y="728554"/>
                </a:lnTo>
                <a:lnTo>
                  <a:pt x="1967538" y="694749"/>
                </a:lnTo>
                <a:lnTo>
                  <a:pt x="1937249" y="661593"/>
                </a:lnTo>
                <a:lnTo>
                  <a:pt x="1906259" y="629099"/>
                </a:lnTo>
                <a:lnTo>
                  <a:pt x="1874582" y="597277"/>
                </a:lnTo>
                <a:lnTo>
                  <a:pt x="1842228" y="566141"/>
                </a:lnTo>
                <a:lnTo>
                  <a:pt x="1809210" y="535701"/>
                </a:lnTo>
                <a:lnTo>
                  <a:pt x="1775539" y="505970"/>
                </a:lnTo>
                <a:lnTo>
                  <a:pt x="1741228" y="476960"/>
                </a:lnTo>
                <a:lnTo>
                  <a:pt x="1706288" y="448682"/>
                </a:lnTo>
                <a:lnTo>
                  <a:pt x="1670731" y="421149"/>
                </a:lnTo>
                <a:lnTo>
                  <a:pt x="1634569" y="394372"/>
                </a:lnTo>
                <a:lnTo>
                  <a:pt x="1597814" y="368363"/>
                </a:lnTo>
                <a:lnTo>
                  <a:pt x="1560477" y="343135"/>
                </a:lnTo>
                <a:lnTo>
                  <a:pt x="1522570" y="318698"/>
                </a:lnTo>
                <a:lnTo>
                  <a:pt x="1484106" y="295066"/>
                </a:lnTo>
                <a:lnTo>
                  <a:pt x="1445096" y="272249"/>
                </a:lnTo>
                <a:lnTo>
                  <a:pt x="1405552" y="250260"/>
                </a:lnTo>
                <a:lnTo>
                  <a:pt x="1365485" y="229111"/>
                </a:lnTo>
                <a:lnTo>
                  <a:pt x="1324909" y="208813"/>
                </a:lnTo>
                <a:lnTo>
                  <a:pt x="1283833" y="189378"/>
                </a:lnTo>
                <a:lnTo>
                  <a:pt x="1242271" y="170819"/>
                </a:lnTo>
                <a:lnTo>
                  <a:pt x="1200235" y="153147"/>
                </a:lnTo>
                <a:lnTo>
                  <a:pt x="1157735" y="136375"/>
                </a:lnTo>
                <a:lnTo>
                  <a:pt x="1114784" y="120513"/>
                </a:lnTo>
                <a:lnTo>
                  <a:pt x="1071393" y="105574"/>
                </a:lnTo>
                <a:lnTo>
                  <a:pt x="1027576" y="91570"/>
                </a:lnTo>
                <a:lnTo>
                  <a:pt x="983342" y="78513"/>
                </a:lnTo>
                <a:lnTo>
                  <a:pt x="938705" y="66414"/>
                </a:lnTo>
                <a:lnTo>
                  <a:pt x="893676" y="55286"/>
                </a:lnTo>
                <a:lnTo>
                  <a:pt x="848267" y="45140"/>
                </a:lnTo>
                <a:lnTo>
                  <a:pt x="802489" y="35989"/>
                </a:lnTo>
                <a:lnTo>
                  <a:pt x="756355" y="27843"/>
                </a:lnTo>
                <a:lnTo>
                  <a:pt x="709877" y="20716"/>
                </a:lnTo>
                <a:lnTo>
                  <a:pt x="663066" y="14619"/>
                </a:lnTo>
                <a:lnTo>
                  <a:pt x="615934" y="9564"/>
                </a:lnTo>
                <a:lnTo>
                  <a:pt x="568493" y="5562"/>
                </a:lnTo>
                <a:lnTo>
                  <a:pt x="520754" y="2626"/>
                </a:lnTo>
                <a:lnTo>
                  <a:pt x="472731" y="768"/>
                </a:lnTo>
                <a:lnTo>
                  <a:pt x="424434" y="0"/>
                </a:lnTo>
                <a:close/>
              </a:path>
            </a:pathLst>
          </a:custGeom>
          <a:solidFill>
            <a:srgbClr val="F8F4F8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427145" y="8378951"/>
            <a:ext cx="4130675" cy="1908175"/>
          </a:xfrm>
          <a:custGeom>
            <a:avLst/>
            <a:gdLst/>
            <a:ahLst/>
            <a:cxnLst/>
            <a:rect l="l" t="t" r="r" b="b"/>
            <a:pathLst>
              <a:path w="4130675" h="1908175">
                <a:moveTo>
                  <a:pt x="2065227" y="0"/>
                </a:moveTo>
                <a:lnTo>
                  <a:pt x="2016930" y="768"/>
                </a:lnTo>
                <a:lnTo>
                  <a:pt x="1968907" y="2626"/>
                </a:lnTo>
                <a:lnTo>
                  <a:pt x="1921168" y="5562"/>
                </a:lnTo>
                <a:lnTo>
                  <a:pt x="1873727" y="9564"/>
                </a:lnTo>
                <a:lnTo>
                  <a:pt x="1826595" y="14619"/>
                </a:lnTo>
                <a:lnTo>
                  <a:pt x="1779784" y="20716"/>
                </a:lnTo>
                <a:lnTo>
                  <a:pt x="1733305" y="27843"/>
                </a:lnTo>
                <a:lnTo>
                  <a:pt x="1687172" y="35989"/>
                </a:lnTo>
                <a:lnTo>
                  <a:pt x="1641394" y="45140"/>
                </a:lnTo>
                <a:lnTo>
                  <a:pt x="1595985" y="55286"/>
                </a:lnTo>
                <a:lnTo>
                  <a:pt x="1550956" y="66414"/>
                </a:lnTo>
                <a:lnTo>
                  <a:pt x="1506319" y="78513"/>
                </a:lnTo>
                <a:lnTo>
                  <a:pt x="1462085" y="91570"/>
                </a:lnTo>
                <a:lnTo>
                  <a:pt x="1418267" y="105574"/>
                </a:lnTo>
                <a:lnTo>
                  <a:pt x="1374877" y="120513"/>
                </a:lnTo>
                <a:lnTo>
                  <a:pt x="1331926" y="136375"/>
                </a:lnTo>
                <a:lnTo>
                  <a:pt x="1289426" y="153147"/>
                </a:lnTo>
                <a:lnTo>
                  <a:pt x="1247389" y="170819"/>
                </a:lnTo>
                <a:lnTo>
                  <a:pt x="1205827" y="189378"/>
                </a:lnTo>
                <a:lnTo>
                  <a:pt x="1164752" y="208813"/>
                </a:lnTo>
                <a:lnTo>
                  <a:pt x="1124175" y="229111"/>
                </a:lnTo>
                <a:lnTo>
                  <a:pt x="1084109" y="250260"/>
                </a:lnTo>
                <a:lnTo>
                  <a:pt x="1044565" y="272249"/>
                </a:lnTo>
                <a:lnTo>
                  <a:pt x="1005555" y="295066"/>
                </a:lnTo>
                <a:lnTo>
                  <a:pt x="967091" y="318698"/>
                </a:lnTo>
                <a:lnTo>
                  <a:pt x="929184" y="343135"/>
                </a:lnTo>
                <a:lnTo>
                  <a:pt x="891847" y="368363"/>
                </a:lnTo>
                <a:lnTo>
                  <a:pt x="855092" y="394372"/>
                </a:lnTo>
                <a:lnTo>
                  <a:pt x="818930" y="421149"/>
                </a:lnTo>
                <a:lnTo>
                  <a:pt x="783373" y="448682"/>
                </a:lnTo>
                <a:lnTo>
                  <a:pt x="748433" y="476960"/>
                </a:lnTo>
                <a:lnTo>
                  <a:pt x="714121" y="505970"/>
                </a:lnTo>
                <a:lnTo>
                  <a:pt x="680451" y="535701"/>
                </a:lnTo>
                <a:lnTo>
                  <a:pt x="647433" y="566141"/>
                </a:lnTo>
                <a:lnTo>
                  <a:pt x="615079" y="597277"/>
                </a:lnTo>
                <a:lnTo>
                  <a:pt x="583402" y="629099"/>
                </a:lnTo>
                <a:lnTo>
                  <a:pt x="552412" y="661593"/>
                </a:lnTo>
                <a:lnTo>
                  <a:pt x="522123" y="694749"/>
                </a:lnTo>
                <a:lnTo>
                  <a:pt x="492545" y="728554"/>
                </a:lnTo>
                <a:lnTo>
                  <a:pt x="463690" y="762996"/>
                </a:lnTo>
                <a:lnTo>
                  <a:pt x="435572" y="798064"/>
                </a:lnTo>
                <a:lnTo>
                  <a:pt x="408200" y="833745"/>
                </a:lnTo>
                <a:lnTo>
                  <a:pt x="381587" y="870028"/>
                </a:lnTo>
                <a:lnTo>
                  <a:pt x="355746" y="906901"/>
                </a:lnTo>
                <a:lnTo>
                  <a:pt x="330687" y="944352"/>
                </a:lnTo>
                <a:lnTo>
                  <a:pt x="306423" y="982368"/>
                </a:lnTo>
                <a:lnTo>
                  <a:pt x="282965" y="1020939"/>
                </a:lnTo>
                <a:lnTo>
                  <a:pt x="260325" y="1060052"/>
                </a:lnTo>
                <a:lnTo>
                  <a:pt x="238516" y="1099695"/>
                </a:lnTo>
                <a:lnTo>
                  <a:pt x="217549" y="1139856"/>
                </a:lnTo>
                <a:lnTo>
                  <a:pt x="197436" y="1180524"/>
                </a:lnTo>
                <a:lnTo>
                  <a:pt x="178188" y="1221687"/>
                </a:lnTo>
                <a:lnTo>
                  <a:pt x="159818" y="1263332"/>
                </a:lnTo>
                <a:lnTo>
                  <a:pt x="142337" y="1305448"/>
                </a:lnTo>
                <a:lnTo>
                  <a:pt x="125757" y="1348023"/>
                </a:lnTo>
                <a:lnTo>
                  <a:pt x="110091" y="1391045"/>
                </a:lnTo>
                <a:lnTo>
                  <a:pt x="95349" y="1434502"/>
                </a:lnTo>
                <a:lnTo>
                  <a:pt x="81544" y="1478383"/>
                </a:lnTo>
                <a:lnTo>
                  <a:pt x="68688" y="1522674"/>
                </a:lnTo>
                <a:lnTo>
                  <a:pt x="56792" y="1567365"/>
                </a:lnTo>
                <a:lnTo>
                  <a:pt x="45869" y="1612444"/>
                </a:lnTo>
                <a:lnTo>
                  <a:pt x="35929" y="1657898"/>
                </a:lnTo>
                <a:lnTo>
                  <a:pt x="26986" y="1703715"/>
                </a:lnTo>
                <a:lnTo>
                  <a:pt x="19050" y="1749885"/>
                </a:lnTo>
                <a:lnTo>
                  <a:pt x="12134" y="1796394"/>
                </a:lnTo>
                <a:lnTo>
                  <a:pt x="6250" y="1843232"/>
                </a:lnTo>
                <a:lnTo>
                  <a:pt x="1408" y="1890386"/>
                </a:lnTo>
                <a:lnTo>
                  <a:pt x="0" y="1908048"/>
                </a:lnTo>
                <a:lnTo>
                  <a:pt x="4130454" y="1908048"/>
                </a:lnTo>
                <a:lnTo>
                  <a:pt x="4124203" y="1843232"/>
                </a:lnTo>
                <a:lnTo>
                  <a:pt x="4118318" y="1796394"/>
                </a:lnTo>
                <a:lnTo>
                  <a:pt x="4111401" y="1749885"/>
                </a:lnTo>
                <a:lnTo>
                  <a:pt x="4103465" y="1703715"/>
                </a:lnTo>
                <a:lnTo>
                  <a:pt x="4094520" y="1657898"/>
                </a:lnTo>
                <a:lnTo>
                  <a:pt x="4084580" y="1612444"/>
                </a:lnTo>
                <a:lnTo>
                  <a:pt x="4073655" y="1567365"/>
                </a:lnTo>
                <a:lnTo>
                  <a:pt x="4061758" y="1522674"/>
                </a:lnTo>
                <a:lnTo>
                  <a:pt x="4048900" y="1478383"/>
                </a:lnTo>
                <a:lnTo>
                  <a:pt x="4035094" y="1434502"/>
                </a:lnTo>
                <a:lnTo>
                  <a:pt x="4020350" y="1391045"/>
                </a:lnTo>
                <a:lnTo>
                  <a:pt x="4004682" y="1348023"/>
                </a:lnTo>
                <a:lnTo>
                  <a:pt x="3988101" y="1305448"/>
                </a:lnTo>
                <a:lnTo>
                  <a:pt x="3970619" y="1263332"/>
                </a:lnTo>
                <a:lnTo>
                  <a:pt x="3952247" y="1221687"/>
                </a:lnTo>
                <a:lnTo>
                  <a:pt x="3932997" y="1180524"/>
                </a:lnTo>
                <a:lnTo>
                  <a:pt x="3912882" y="1139856"/>
                </a:lnTo>
                <a:lnTo>
                  <a:pt x="3891913" y="1099695"/>
                </a:lnTo>
                <a:lnTo>
                  <a:pt x="3870102" y="1060052"/>
                </a:lnTo>
                <a:lnTo>
                  <a:pt x="3847461" y="1020939"/>
                </a:lnTo>
                <a:lnTo>
                  <a:pt x="3824001" y="982368"/>
                </a:lnTo>
                <a:lnTo>
                  <a:pt x="3799735" y="944352"/>
                </a:lnTo>
                <a:lnTo>
                  <a:pt x="3774675" y="906901"/>
                </a:lnTo>
                <a:lnTo>
                  <a:pt x="3748831" y="870028"/>
                </a:lnTo>
                <a:lnTo>
                  <a:pt x="3722217" y="833745"/>
                </a:lnTo>
                <a:lnTo>
                  <a:pt x="3694844" y="798064"/>
                </a:lnTo>
                <a:lnTo>
                  <a:pt x="3666723" y="762996"/>
                </a:lnTo>
                <a:lnTo>
                  <a:pt x="3637867" y="728554"/>
                </a:lnTo>
                <a:lnTo>
                  <a:pt x="3608288" y="694749"/>
                </a:lnTo>
                <a:lnTo>
                  <a:pt x="3577997" y="661593"/>
                </a:lnTo>
                <a:lnTo>
                  <a:pt x="3547006" y="629099"/>
                </a:lnTo>
                <a:lnTo>
                  <a:pt x="3515327" y="597277"/>
                </a:lnTo>
                <a:lnTo>
                  <a:pt x="3482972" y="566141"/>
                </a:lnTo>
                <a:lnTo>
                  <a:pt x="3449953" y="535701"/>
                </a:lnTo>
                <a:lnTo>
                  <a:pt x="3416281" y="505970"/>
                </a:lnTo>
                <a:lnTo>
                  <a:pt x="3381969" y="476960"/>
                </a:lnTo>
                <a:lnTo>
                  <a:pt x="3347028" y="448682"/>
                </a:lnTo>
                <a:lnTo>
                  <a:pt x="3311470" y="421149"/>
                </a:lnTo>
                <a:lnTo>
                  <a:pt x="3275308" y="394372"/>
                </a:lnTo>
                <a:lnTo>
                  <a:pt x="3238552" y="368363"/>
                </a:lnTo>
                <a:lnTo>
                  <a:pt x="3201214" y="343135"/>
                </a:lnTo>
                <a:lnTo>
                  <a:pt x="3163308" y="318698"/>
                </a:lnTo>
                <a:lnTo>
                  <a:pt x="3124843" y="295066"/>
                </a:lnTo>
                <a:lnTo>
                  <a:pt x="3085833" y="272249"/>
                </a:lnTo>
                <a:lnTo>
                  <a:pt x="3046289" y="250260"/>
                </a:lnTo>
                <a:lnTo>
                  <a:pt x="3006223" y="229111"/>
                </a:lnTo>
                <a:lnTo>
                  <a:pt x="2965647" y="208813"/>
                </a:lnTo>
                <a:lnTo>
                  <a:pt x="2924572" y="189378"/>
                </a:lnTo>
                <a:lnTo>
                  <a:pt x="2883011" y="170819"/>
                </a:lnTo>
                <a:lnTo>
                  <a:pt x="2840976" y="153147"/>
                </a:lnTo>
                <a:lnTo>
                  <a:pt x="2798477" y="136375"/>
                </a:lnTo>
                <a:lnTo>
                  <a:pt x="2755527" y="120513"/>
                </a:lnTo>
                <a:lnTo>
                  <a:pt x="2712139" y="105574"/>
                </a:lnTo>
                <a:lnTo>
                  <a:pt x="2668323" y="91570"/>
                </a:lnTo>
                <a:lnTo>
                  <a:pt x="2624092" y="78513"/>
                </a:lnTo>
                <a:lnTo>
                  <a:pt x="2579457" y="66414"/>
                </a:lnTo>
                <a:lnTo>
                  <a:pt x="2534430" y="55286"/>
                </a:lnTo>
                <a:lnTo>
                  <a:pt x="2489024" y="45140"/>
                </a:lnTo>
                <a:lnTo>
                  <a:pt x="2443249" y="35989"/>
                </a:lnTo>
                <a:lnTo>
                  <a:pt x="2397119" y="27843"/>
                </a:lnTo>
                <a:lnTo>
                  <a:pt x="2350644" y="20716"/>
                </a:lnTo>
                <a:lnTo>
                  <a:pt x="2303836" y="14619"/>
                </a:lnTo>
                <a:lnTo>
                  <a:pt x="2256708" y="9564"/>
                </a:lnTo>
                <a:lnTo>
                  <a:pt x="2209272" y="5562"/>
                </a:lnTo>
                <a:lnTo>
                  <a:pt x="2161538" y="2626"/>
                </a:lnTo>
                <a:lnTo>
                  <a:pt x="2113519" y="768"/>
                </a:lnTo>
                <a:lnTo>
                  <a:pt x="2065227" y="0"/>
                </a:lnTo>
                <a:close/>
              </a:path>
            </a:pathLst>
          </a:custGeom>
          <a:solidFill>
            <a:srgbClr val="30859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24865" y="6990981"/>
            <a:ext cx="3237865" cy="2774315"/>
          </a:xfrm>
          <a:custGeom>
            <a:avLst/>
            <a:gdLst/>
            <a:ahLst/>
            <a:cxnLst/>
            <a:rect l="l" t="t" r="r" b="b"/>
            <a:pathLst>
              <a:path w="3237865" h="2774315">
                <a:moveTo>
                  <a:pt x="2549347" y="80124"/>
                </a:moveTo>
                <a:lnTo>
                  <a:pt x="2461717" y="0"/>
                </a:lnTo>
                <a:lnTo>
                  <a:pt x="0" y="2694051"/>
                </a:lnTo>
                <a:lnTo>
                  <a:pt x="87706" y="2774188"/>
                </a:lnTo>
                <a:lnTo>
                  <a:pt x="2549347" y="80124"/>
                </a:lnTo>
                <a:close/>
              </a:path>
              <a:path w="3237865" h="2774315">
                <a:moveTo>
                  <a:pt x="3237687" y="80124"/>
                </a:moveTo>
                <a:lnTo>
                  <a:pt x="3150057" y="0"/>
                </a:lnTo>
                <a:lnTo>
                  <a:pt x="688314" y="2694051"/>
                </a:lnTo>
                <a:lnTo>
                  <a:pt x="776020" y="2774188"/>
                </a:lnTo>
                <a:lnTo>
                  <a:pt x="3237687" y="80124"/>
                </a:lnTo>
                <a:close/>
              </a:path>
            </a:pathLst>
          </a:custGeom>
          <a:solidFill>
            <a:srgbClr val="F8F4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6241394" y="1454043"/>
            <a:ext cx="2046605" cy="4144645"/>
          </a:xfrm>
          <a:custGeom>
            <a:avLst/>
            <a:gdLst/>
            <a:ahLst/>
            <a:cxnLst/>
            <a:rect l="l" t="t" r="r" b="b"/>
            <a:pathLst>
              <a:path w="2046605" h="4144645">
                <a:moveTo>
                  <a:pt x="2046605" y="0"/>
                </a:moveTo>
                <a:lnTo>
                  <a:pt x="1985580" y="1788"/>
                </a:lnTo>
                <a:lnTo>
                  <a:pt x="1937829" y="4507"/>
                </a:lnTo>
                <a:lnTo>
                  <a:pt x="1890370" y="8293"/>
                </a:lnTo>
                <a:lnTo>
                  <a:pt x="1843215" y="13135"/>
                </a:lnTo>
                <a:lnTo>
                  <a:pt x="1796377" y="19020"/>
                </a:lnTo>
                <a:lnTo>
                  <a:pt x="1749866" y="25937"/>
                </a:lnTo>
                <a:lnTo>
                  <a:pt x="1703695" y="33874"/>
                </a:lnTo>
                <a:lnTo>
                  <a:pt x="1657876" y="42818"/>
                </a:lnTo>
                <a:lnTo>
                  <a:pt x="1612421" y="52759"/>
                </a:lnTo>
                <a:lnTo>
                  <a:pt x="1567341" y="63683"/>
                </a:lnTo>
                <a:lnTo>
                  <a:pt x="1522649" y="75581"/>
                </a:lnTo>
                <a:lnTo>
                  <a:pt x="1478356" y="88438"/>
                </a:lnTo>
                <a:lnTo>
                  <a:pt x="1434474" y="102245"/>
                </a:lnTo>
                <a:lnTo>
                  <a:pt x="1391016" y="116988"/>
                </a:lnTo>
                <a:lnTo>
                  <a:pt x="1347992" y="132656"/>
                </a:lnTo>
                <a:lnTo>
                  <a:pt x="1305416" y="149237"/>
                </a:lnTo>
                <a:lnTo>
                  <a:pt x="1263298" y="166720"/>
                </a:lnTo>
                <a:lnTo>
                  <a:pt x="1221651" y="185091"/>
                </a:lnTo>
                <a:lnTo>
                  <a:pt x="1180487" y="204341"/>
                </a:lnTo>
                <a:lnTo>
                  <a:pt x="1139817" y="224456"/>
                </a:lnTo>
                <a:lnTo>
                  <a:pt x="1099654" y="245425"/>
                </a:lnTo>
                <a:lnTo>
                  <a:pt x="1060010" y="267236"/>
                </a:lnTo>
                <a:lnTo>
                  <a:pt x="1020895" y="289877"/>
                </a:lnTo>
                <a:lnTo>
                  <a:pt x="982323" y="313337"/>
                </a:lnTo>
                <a:lnTo>
                  <a:pt x="944305" y="337603"/>
                </a:lnTo>
                <a:lnTo>
                  <a:pt x="906853" y="362663"/>
                </a:lnTo>
                <a:lnTo>
                  <a:pt x="869978" y="388507"/>
                </a:lnTo>
                <a:lnTo>
                  <a:pt x="833694" y="415121"/>
                </a:lnTo>
                <a:lnTo>
                  <a:pt x="798011" y="442494"/>
                </a:lnTo>
                <a:lnTo>
                  <a:pt x="762942" y="470615"/>
                </a:lnTo>
                <a:lnTo>
                  <a:pt x="728499" y="499471"/>
                </a:lnTo>
                <a:lnTo>
                  <a:pt x="694693" y="529050"/>
                </a:lnTo>
                <a:lnTo>
                  <a:pt x="661536" y="559341"/>
                </a:lnTo>
                <a:lnTo>
                  <a:pt x="629040" y="590332"/>
                </a:lnTo>
                <a:lnTo>
                  <a:pt x="597218" y="622011"/>
                </a:lnTo>
                <a:lnTo>
                  <a:pt x="566081" y="654366"/>
                </a:lnTo>
                <a:lnTo>
                  <a:pt x="535640" y="687385"/>
                </a:lnTo>
                <a:lnTo>
                  <a:pt x="505909" y="721057"/>
                </a:lnTo>
                <a:lnTo>
                  <a:pt x="476898" y="755369"/>
                </a:lnTo>
                <a:lnTo>
                  <a:pt x="448620" y="790310"/>
                </a:lnTo>
                <a:lnTo>
                  <a:pt x="421086" y="825868"/>
                </a:lnTo>
                <a:lnTo>
                  <a:pt x="394309" y="862031"/>
                </a:lnTo>
                <a:lnTo>
                  <a:pt x="368300" y="898786"/>
                </a:lnTo>
                <a:lnTo>
                  <a:pt x="343072" y="936124"/>
                </a:lnTo>
                <a:lnTo>
                  <a:pt x="318635" y="974030"/>
                </a:lnTo>
                <a:lnTo>
                  <a:pt x="295003" y="1012495"/>
                </a:lnTo>
                <a:lnTo>
                  <a:pt x="272187" y="1051505"/>
                </a:lnTo>
                <a:lnTo>
                  <a:pt x="250198" y="1091049"/>
                </a:lnTo>
                <a:lnTo>
                  <a:pt x="229050" y="1131115"/>
                </a:lnTo>
                <a:lnTo>
                  <a:pt x="208753" y="1171691"/>
                </a:lnTo>
                <a:lnTo>
                  <a:pt x="189319" y="1212766"/>
                </a:lnTo>
                <a:lnTo>
                  <a:pt x="170762" y="1254327"/>
                </a:lnTo>
                <a:lnTo>
                  <a:pt x="153091" y="1296363"/>
                </a:lnTo>
                <a:lnTo>
                  <a:pt x="136320" y="1338861"/>
                </a:lnTo>
                <a:lnTo>
                  <a:pt x="120460" y="1381811"/>
                </a:lnTo>
                <a:lnTo>
                  <a:pt x="105523" y="1425199"/>
                </a:lnTo>
                <a:lnTo>
                  <a:pt x="91521" y="1469015"/>
                </a:lnTo>
                <a:lnTo>
                  <a:pt x="78466" y="1513247"/>
                </a:lnTo>
                <a:lnTo>
                  <a:pt x="66370" y="1557882"/>
                </a:lnTo>
                <a:lnTo>
                  <a:pt x="55245" y="1602908"/>
                </a:lnTo>
                <a:lnTo>
                  <a:pt x="45102" y="1648315"/>
                </a:lnTo>
                <a:lnTo>
                  <a:pt x="35954" y="1694089"/>
                </a:lnTo>
                <a:lnTo>
                  <a:pt x="27812" y="1740220"/>
                </a:lnTo>
                <a:lnTo>
                  <a:pt x="20689" y="1786695"/>
                </a:lnTo>
                <a:lnTo>
                  <a:pt x="14595" y="1833502"/>
                </a:lnTo>
                <a:lnTo>
                  <a:pt x="9544" y="1880630"/>
                </a:lnTo>
                <a:lnTo>
                  <a:pt x="5547" y="1928067"/>
                </a:lnTo>
                <a:lnTo>
                  <a:pt x="2616" y="1975800"/>
                </a:lnTo>
                <a:lnTo>
                  <a:pt x="763" y="2023819"/>
                </a:lnTo>
                <a:lnTo>
                  <a:pt x="0" y="2072111"/>
                </a:lnTo>
                <a:lnTo>
                  <a:pt x="763" y="2120408"/>
                </a:lnTo>
                <a:lnTo>
                  <a:pt x="2616" y="2168432"/>
                </a:lnTo>
                <a:lnTo>
                  <a:pt x="5547" y="2216170"/>
                </a:lnTo>
                <a:lnTo>
                  <a:pt x="9544" y="2263611"/>
                </a:lnTo>
                <a:lnTo>
                  <a:pt x="14595" y="2310743"/>
                </a:lnTo>
                <a:lnTo>
                  <a:pt x="20689" y="2357554"/>
                </a:lnTo>
                <a:lnTo>
                  <a:pt x="27812" y="2404033"/>
                </a:lnTo>
                <a:lnTo>
                  <a:pt x="35954" y="2450167"/>
                </a:lnTo>
                <a:lnTo>
                  <a:pt x="45102" y="2495944"/>
                </a:lnTo>
                <a:lnTo>
                  <a:pt x="55245" y="2541353"/>
                </a:lnTo>
                <a:lnTo>
                  <a:pt x="66370" y="2586382"/>
                </a:lnTo>
                <a:lnTo>
                  <a:pt x="78466" y="2631020"/>
                </a:lnTo>
                <a:lnTo>
                  <a:pt x="91521" y="2675253"/>
                </a:lnTo>
                <a:lnTo>
                  <a:pt x="105523" y="2719071"/>
                </a:lnTo>
                <a:lnTo>
                  <a:pt x="120460" y="2762461"/>
                </a:lnTo>
                <a:lnTo>
                  <a:pt x="136320" y="2805412"/>
                </a:lnTo>
                <a:lnTo>
                  <a:pt x="153091" y="2847912"/>
                </a:lnTo>
                <a:lnTo>
                  <a:pt x="170762" y="2889949"/>
                </a:lnTo>
                <a:lnTo>
                  <a:pt x="189319" y="2931511"/>
                </a:lnTo>
                <a:lnTo>
                  <a:pt x="208753" y="2972586"/>
                </a:lnTo>
                <a:lnTo>
                  <a:pt x="229050" y="3013163"/>
                </a:lnTo>
                <a:lnTo>
                  <a:pt x="250198" y="3053229"/>
                </a:lnTo>
                <a:lnTo>
                  <a:pt x="272187" y="3092773"/>
                </a:lnTo>
                <a:lnTo>
                  <a:pt x="295003" y="3131784"/>
                </a:lnTo>
                <a:lnTo>
                  <a:pt x="318635" y="3170248"/>
                </a:lnTo>
                <a:lnTo>
                  <a:pt x="343072" y="3208154"/>
                </a:lnTo>
                <a:lnTo>
                  <a:pt x="368300" y="3245491"/>
                </a:lnTo>
                <a:lnTo>
                  <a:pt x="394309" y="3282246"/>
                </a:lnTo>
                <a:lnTo>
                  <a:pt x="421086" y="3318409"/>
                </a:lnTo>
                <a:lnTo>
                  <a:pt x="448620" y="3353965"/>
                </a:lnTo>
                <a:lnTo>
                  <a:pt x="476898" y="3388906"/>
                </a:lnTo>
                <a:lnTo>
                  <a:pt x="505909" y="3423217"/>
                </a:lnTo>
                <a:lnTo>
                  <a:pt x="535640" y="3456887"/>
                </a:lnTo>
                <a:lnTo>
                  <a:pt x="566081" y="3489905"/>
                </a:lnTo>
                <a:lnTo>
                  <a:pt x="597218" y="3522259"/>
                </a:lnTo>
                <a:lnTo>
                  <a:pt x="629040" y="3553937"/>
                </a:lnTo>
                <a:lnTo>
                  <a:pt x="661536" y="3584926"/>
                </a:lnTo>
                <a:lnTo>
                  <a:pt x="694693" y="3615216"/>
                </a:lnTo>
                <a:lnTo>
                  <a:pt x="728499" y="3644793"/>
                </a:lnTo>
                <a:lnTo>
                  <a:pt x="762942" y="3673648"/>
                </a:lnTo>
                <a:lnTo>
                  <a:pt x="798011" y="3701767"/>
                </a:lnTo>
                <a:lnTo>
                  <a:pt x="833694" y="3729138"/>
                </a:lnTo>
                <a:lnTo>
                  <a:pt x="869978" y="3755751"/>
                </a:lnTo>
                <a:lnTo>
                  <a:pt x="906853" y="3781593"/>
                </a:lnTo>
                <a:lnTo>
                  <a:pt x="944305" y="3806651"/>
                </a:lnTo>
                <a:lnTo>
                  <a:pt x="982323" y="3830916"/>
                </a:lnTo>
                <a:lnTo>
                  <a:pt x="1020895" y="3854373"/>
                </a:lnTo>
                <a:lnTo>
                  <a:pt x="1060010" y="3877013"/>
                </a:lnTo>
                <a:lnTo>
                  <a:pt x="1099654" y="3898822"/>
                </a:lnTo>
                <a:lnTo>
                  <a:pt x="1139817" y="3919789"/>
                </a:lnTo>
                <a:lnTo>
                  <a:pt x="1180487" y="3939903"/>
                </a:lnTo>
                <a:lnTo>
                  <a:pt x="1221651" y="3959150"/>
                </a:lnTo>
                <a:lnTo>
                  <a:pt x="1263298" y="3977521"/>
                </a:lnTo>
                <a:lnTo>
                  <a:pt x="1305416" y="3995001"/>
                </a:lnTo>
                <a:lnTo>
                  <a:pt x="1347992" y="4011581"/>
                </a:lnTo>
                <a:lnTo>
                  <a:pt x="1391016" y="4027248"/>
                </a:lnTo>
                <a:lnTo>
                  <a:pt x="1434474" y="4041989"/>
                </a:lnTo>
                <a:lnTo>
                  <a:pt x="1478356" y="4055794"/>
                </a:lnTo>
                <a:lnTo>
                  <a:pt x="1522649" y="4068650"/>
                </a:lnTo>
                <a:lnTo>
                  <a:pt x="1567341" y="4080546"/>
                </a:lnTo>
                <a:lnTo>
                  <a:pt x="1612421" y="4091470"/>
                </a:lnTo>
                <a:lnTo>
                  <a:pt x="1657876" y="4101409"/>
                </a:lnTo>
                <a:lnTo>
                  <a:pt x="1703695" y="4110353"/>
                </a:lnTo>
                <a:lnTo>
                  <a:pt x="1749866" y="4118288"/>
                </a:lnTo>
                <a:lnTo>
                  <a:pt x="1796377" y="4125204"/>
                </a:lnTo>
                <a:lnTo>
                  <a:pt x="1843215" y="4131089"/>
                </a:lnTo>
                <a:lnTo>
                  <a:pt x="1890370" y="4135930"/>
                </a:lnTo>
                <a:lnTo>
                  <a:pt x="1937829" y="4139716"/>
                </a:lnTo>
                <a:lnTo>
                  <a:pt x="1985580" y="4142435"/>
                </a:lnTo>
                <a:lnTo>
                  <a:pt x="2033611" y="4144075"/>
                </a:lnTo>
                <a:lnTo>
                  <a:pt x="2046605" y="4144222"/>
                </a:lnTo>
                <a:lnTo>
                  <a:pt x="2046605" y="0"/>
                </a:lnTo>
                <a:close/>
              </a:path>
            </a:pathLst>
          </a:custGeom>
          <a:solidFill>
            <a:srgbClr val="F8F4F8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6241394" y="0"/>
            <a:ext cx="2046605" cy="2530475"/>
          </a:xfrm>
          <a:custGeom>
            <a:avLst/>
            <a:gdLst/>
            <a:ahLst/>
            <a:cxnLst/>
            <a:rect l="l" t="t" r="r" b="b"/>
            <a:pathLst>
              <a:path w="2046605" h="2530475">
                <a:moveTo>
                  <a:pt x="2046605" y="0"/>
                </a:moveTo>
                <a:lnTo>
                  <a:pt x="52791" y="0"/>
                </a:lnTo>
                <a:lnTo>
                  <a:pt x="45102" y="34419"/>
                </a:lnTo>
                <a:lnTo>
                  <a:pt x="35954" y="80194"/>
                </a:lnTo>
                <a:lnTo>
                  <a:pt x="27812" y="126324"/>
                </a:lnTo>
                <a:lnTo>
                  <a:pt x="20689" y="172799"/>
                </a:lnTo>
                <a:lnTo>
                  <a:pt x="14595" y="219607"/>
                </a:lnTo>
                <a:lnTo>
                  <a:pt x="9544" y="266734"/>
                </a:lnTo>
                <a:lnTo>
                  <a:pt x="5547" y="314171"/>
                </a:lnTo>
                <a:lnTo>
                  <a:pt x="2616" y="361905"/>
                </a:lnTo>
                <a:lnTo>
                  <a:pt x="763" y="409924"/>
                </a:lnTo>
                <a:lnTo>
                  <a:pt x="0" y="458216"/>
                </a:lnTo>
                <a:lnTo>
                  <a:pt x="763" y="506513"/>
                </a:lnTo>
                <a:lnTo>
                  <a:pt x="2616" y="554537"/>
                </a:lnTo>
                <a:lnTo>
                  <a:pt x="5547" y="602275"/>
                </a:lnTo>
                <a:lnTo>
                  <a:pt x="9544" y="649717"/>
                </a:lnTo>
                <a:lnTo>
                  <a:pt x="14595" y="696849"/>
                </a:lnTo>
                <a:lnTo>
                  <a:pt x="20689" y="743661"/>
                </a:lnTo>
                <a:lnTo>
                  <a:pt x="27812" y="790141"/>
                </a:lnTo>
                <a:lnTo>
                  <a:pt x="35954" y="836276"/>
                </a:lnTo>
                <a:lnTo>
                  <a:pt x="45102" y="882054"/>
                </a:lnTo>
                <a:lnTo>
                  <a:pt x="55245" y="927465"/>
                </a:lnTo>
                <a:lnTo>
                  <a:pt x="66370" y="972495"/>
                </a:lnTo>
                <a:lnTo>
                  <a:pt x="78466" y="1017134"/>
                </a:lnTo>
                <a:lnTo>
                  <a:pt x="91521" y="1061369"/>
                </a:lnTo>
                <a:lnTo>
                  <a:pt x="105523" y="1105188"/>
                </a:lnTo>
                <a:lnTo>
                  <a:pt x="120460" y="1148580"/>
                </a:lnTo>
                <a:lnTo>
                  <a:pt x="136320" y="1191533"/>
                </a:lnTo>
                <a:lnTo>
                  <a:pt x="153091" y="1234035"/>
                </a:lnTo>
                <a:lnTo>
                  <a:pt x="170762" y="1276074"/>
                </a:lnTo>
                <a:lnTo>
                  <a:pt x="189319" y="1317638"/>
                </a:lnTo>
                <a:lnTo>
                  <a:pt x="208753" y="1358715"/>
                </a:lnTo>
                <a:lnTo>
                  <a:pt x="229050" y="1399294"/>
                </a:lnTo>
                <a:lnTo>
                  <a:pt x="250198" y="1439363"/>
                </a:lnTo>
                <a:lnTo>
                  <a:pt x="272187" y="1478909"/>
                </a:lnTo>
                <a:lnTo>
                  <a:pt x="295003" y="1517922"/>
                </a:lnTo>
                <a:lnTo>
                  <a:pt x="318635" y="1556388"/>
                </a:lnTo>
                <a:lnTo>
                  <a:pt x="343072" y="1594297"/>
                </a:lnTo>
                <a:lnTo>
                  <a:pt x="368300" y="1631637"/>
                </a:lnTo>
                <a:lnTo>
                  <a:pt x="394309" y="1668395"/>
                </a:lnTo>
                <a:lnTo>
                  <a:pt x="421086" y="1704559"/>
                </a:lnTo>
                <a:lnTo>
                  <a:pt x="448620" y="1740119"/>
                </a:lnTo>
                <a:lnTo>
                  <a:pt x="476898" y="1775062"/>
                </a:lnTo>
                <a:lnTo>
                  <a:pt x="505909" y="1809375"/>
                </a:lnTo>
                <a:lnTo>
                  <a:pt x="535640" y="1843049"/>
                </a:lnTo>
                <a:lnTo>
                  <a:pt x="566081" y="1876069"/>
                </a:lnTo>
                <a:lnTo>
                  <a:pt x="597218" y="1908426"/>
                </a:lnTo>
                <a:lnTo>
                  <a:pt x="629040" y="1940106"/>
                </a:lnTo>
                <a:lnTo>
                  <a:pt x="661536" y="1971098"/>
                </a:lnTo>
                <a:lnTo>
                  <a:pt x="694693" y="2001390"/>
                </a:lnTo>
                <a:lnTo>
                  <a:pt x="728499" y="2030971"/>
                </a:lnTo>
                <a:lnTo>
                  <a:pt x="762942" y="2059828"/>
                </a:lnTo>
                <a:lnTo>
                  <a:pt x="798011" y="2087949"/>
                </a:lnTo>
                <a:lnTo>
                  <a:pt x="833694" y="2115324"/>
                </a:lnTo>
                <a:lnTo>
                  <a:pt x="869978" y="2141939"/>
                </a:lnTo>
                <a:lnTo>
                  <a:pt x="906853" y="2167783"/>
                </a:lnTo>
                <a:lnTo>
                  <a:pt x="944305" y="2192844"/>
                </a:lnTo>
                <a:lnTo>
                  <a:pt x="982323" y="2217111"/>
                </a:lnTo>
                <a:lnTo>
                  <a:pt x="1020895" y="2240571"/>
                </a:lnTo>
                <a:lnTo>
                  <a:pt x="1060010" y="2263213"/>
                </a:lnTo>
                <a:lnTo>
                  <a:pt x="1099654" y="2285025"/>
                </a:lnTo>
                <a:lnTo>
                  <a:pt x="1139817" y="2305994"/>
                </a:lnTo>
                <a:lnTo>
                  <a:pt x="1180487" y="2326110"/>
                </a:lnTo>
                <a:lnTo>
                  <a:pt x="1221651" y="2345360"/>
                </a:lnTo>
                <a:lnTo>
                  <a:pt x="1263298" y="2363732"/>
                </a:lnTo>
                <a:lnTo>
                  <a:pt x="1305416" y="2381215"/>
                </a:lnTo>
                <a:lnTo>
                  <a:pt x="1347992" y="2397796"/>
                </a:lnTo>
                <a:lnTo>
                  <a:pt x="1391016" y="2413464"/>
                </a:lnTo>
                <a:lnTo>
                  <a:pt x="1434474" y="2428208"/>
                </a:lnTo>
                <a:lnTo>
                  <a:pt x="1478356" y="2442014"/>
                </a:lnTo>
                <a:lnTo>
                  <a:pt x="1522649" y="2454872"/>
                </a:lnTo>
                <a:lnTo>
                  <a:pt x="1567341" y="2466769"/>
                </a:lnTo>
                <a:lnTo>
                  <a:pt x="1612421" y="2477694"/>
                </a:lnTo>
                <a:lnTo>
                  <a:pt x="1657876" y="2487635"/>
                </a:lnTo>
                <a:lnTo>
                  <a:pt x="1703695" y="2496580"/>
                </a:lnTo>
                <a:lnTo>
                  <a:pt x="1749866" y="2504516"/>
                </a:lnTo>
                <a:lnTo>
                  <a:pt x="1796377" y="2511433"/>
                </a:lnTo>
                <a:lnTo>
                  <a:pt x="1843215" y="2517318"/>
                </a:lnTo>
                <a:lnTo>
                  <a:pt x="1890370" y="2522160"/>
                </a:lnTo>
                <a:lnTo>
                  <a:pt x="1937829" y="2525947"/>
                </a:lnTo>
                <a:lnTo>
                  <a:pt x="1985580" y="2528666"/>
                </a:lnTo>
                <a:lnTo>
                  <a:pt x="2033611" y="2530306"/>
                </a:lnTo>
                <a:lnTo>
                  <a:pt x="2046605" y="2530454"/>
                </a:lnTo>
                <a:lnTo>
                  <a:pt x="2046605" y="0"/>
                </a:lnTo>
                <a:close/>
              </a:path>
            </a:pathLst>
          </a:custGeom>
          <a:solidFill>
            <a:srgbClr val="30859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4622399" y="519429"/>
            <a:ext cx="3237865" cy="2774950"/>
          </a:xfrm>
          <a:custGeom>
            <a:avLst/>
            <a:gdLst/>
            <a:ahLst/>
            <a:cxnLst/>
            <a:rect l="l" t="t" r="r" b="b"/>
            <a:pathLst>
              <a:path w="3237865" h="2774950">
                <a:moveTo>
                  <a:pt x="2548890" y="80137"/>
                </a:moveTo>
                <a:lnTo>
                  <a:pt x="2461260" y="0"/>
                </a:lnTo>
                <a:lnTo>
                  <a:pt x="0" y="2694432"/>
                </a:lnTo>
                <a:lnTo>
                  <a:pt x="87757" y="2774569"/>
                </a:lnTo>
                <a:lnTo>
                  <a:pt x="2548890" y="80137"/>
                </a:lnTo>
                <a:close/>
              </a:path>
              <a:path w="3237865" h="2774950">
                <a:moveTo>
                  <a:pt x="3237611" y="80137"/>
                </a:moveTo>
                <a:lnTo>
                  <a:pt x="3149854" y="0"/>
                </a:lnTo>
                <a:lnTo>
                  <a:pt x="688721" y="2694432"/>
                </a:lnTo>
                <a:lnTo>
                  <a:pt x="776351" y="2774569"/>
                </a:lnTo>
                <a:lnTo>
                  <a:pt x="3237611" y="80137"/>
                </a:lnTo>
                <a:close/>
              </a:path>
            </a:pathLst>
          </a:custGeom>
          <a:solidFill>
            <a:srgbClr val="F8F4F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98942" y="543941"/>
            <a:ext cx="1447165" cy="15605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57854" y="3765626"/>
            <a:ext cx="11906250" cy="2220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1">
                <a:solidFill>
                  <a:srgbClr val="375F9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1">
                <a:solidFill>
                  <a:srgbClr val="375F9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1">
                <a:solidFill>
                  <a:srgbClr val="375F9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1">
                <a:solidFill>
                  <a:srgbClr val="375F9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840200" y="266700"/>
            <a:ext cx="847978" cy="9144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541655" cy="892175"/>
          </a:xfrm>
          <a:custGeom>
            <a:avLst/>
            <a:gdLst/>
            <a:ahLst/>
            <a:cxnLst/>
            <a:rect l="l" t="t" r="r" b="b"/>
            <a:pathLst>
              <a:path w="541655" h="892175">
                <a:moveTo>
                  <a:pt x="541369" y="0"/>
                </a:moveTo>
                <a:lnTo>
                  <a:pt x="0" y="0"/>
                </a:lnTo>
                <a:lnTo>
                  <a:pt x="0" y="891914"/>
                </a:lnTo>
                <a:lnTo>
                  <a:pt x="48267" y="849359"/>
                </a:lnTo>
                <a:lnTo>
                  <a:pt x="80689" y="818700"/>
                </a:lnTo>
                <a:lnTo>
                  <a:pt x="112272" y="787195"/>
                </a:lnTo>
                <a:lnTo>
                  <a:pt x="142999" y="754861"/>
                </a:lnTo>
                <a:lnTo>
                  <a:pt x="172852" y="721718"/>
                </a:lnTo>
                <a:lnTo>
                  <a:pt x="201812" y="687782"/>
                </a:lnTo>
                <a:lnTo>
                  <a:pt x="229860" y="653073"/>
                </a:lnTo>
                <a:lnTo>
                  <a:pt x="256979" y="617608"/>
                </a:lnTo>
                <a:lnTo>
                  <a:pt x="283151" y="581407"/>
                </a:lnTo>
                <a:lnTo>
                  <a:pt x="308356" y="544487"/>
                </a:lnTo>
                <a:lnTo>
                  <a:pt x="332576" y="506866"/>
                </a:lnTo>
                <a:lnTo>
                  <a:pt x="355794" y="468564"/>
                </a:lnTo>
                <a:lnTo>
                  <a:pt x="377990" y="429597"/>
                </a:lnTo>
                <a:lnTo>
                  <a:pt x="399147" y="389985"/>
                </a:lnTo>
                <a:lnTo>
                  <a:pt x="419246" y="349745"/>
                </a:lnTo>
                <a:lnTo>
                  <a:pt x="438269" y="308897"/>
                </a:lnTo>
                <a:lnTo>
                  <a:pt x="456198" y="267457"/>
                </a:lnTo>
                <a:lnTo>
                  <a:pt x="473014" y="225445"/>
                </a:lnTo>
                <a:lnTo>
                  <a:pt x="488698" y="182879"/>
                </a:lnTo>
                <a:lnTo>
                  <a:pt x="503234" y="139777"/>
                </a:lnTo>
                <a:lnTo>
                  <a:pt x="516601" y="96158"/>
                </a:lnTo>
                <a:lnTo>
                  <a:pt x="528782" y="52038"/>
                </a:lnTo>
                <a:lnTo>
                  <a:pt x="539759" y="7438"/>
                </a:lnTo>
                <a:lnTo>
                  <a:pt x="541369" y="0"/>
                </a:lnTo>
                <a:close/>
              </a:path>
            </a:pathLst>
          </a:custGeom>
          <a:solidFill>
            <a:srgbClr val="30859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223456"/>
            <a:ext cx="833119" cy="1377950"/>
          </a:xfrm>
          <a:custGeom>
            <a:avLst/>
            <a:gdLst/>
            <a:ahLst/>
            <a:cxnLst/>
            <a:rect l="l" t="t" r="r" b="b"/>
            <a:pathLst>
              <a:path w="833119" h="1377950">
                <a:moveTo>
                  <a:pt x="832713" y="1307655"/>
                </a:moveTo>
                <a:lnTo>
                  <a:pt x="0" y="547116"/>
                </a:lnTo>
                <a:lnTo>
                  <a:pt x="0" y="675906"/>
                </a:lnTo>
                <a:lnTo>
                  <a:pt x="768604" y="1377886"/>
                </a:lnTo>
                <a:lnTo>
                  <a:pt x="832713" y="1307655"/>
                </a:lnTo>
                <a:close/>
              </a:path>
              <a:path w="833119" h="1377950">
                <a:moveTo>
                  <a:pt x="832713" y="760539"/>
                </a:moveTo>
                <a:lnTo>
                  <a:pt x="0" y="0"/>
                </a:lnTo>
                <a:lnTo>
                  <a:pt x="0" y="128714"/>
                </a:lnTo>
                <a:lnTo>
                  <a:pt x="768604" y="830643"/>
                </a:lnTo>
                <a:lnTo>
                  <a:pt x="832713" y="760539"/>
                </a:lnTo>
                <a:close/>
              </a:path>
            </a:pathLst>
          </a:custGeom>
          <a:solidFill>
            <a:srgbClr val="442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9067533"/>
            <a:ext cx="1214120" cy="1219835"/>
          </a:xfrm>
          <a:custGeom>
            <a:avLst/>
            <a:gdLst/>
            <a:ahLst/>
            <a:cxnLst/>
            <a:rect l="l" t="t" r="r" b="b"/>
            <a:pathLst>
              <a:path w="1214120" h="1219834">
                <a:moveTo>
                  <a:pt x="0" y="0"/>
                </a:moveTo>
                <a:lnTo>
                  <a:pt x="0" y="1219466"/>
                </a:lnTo>
                <a:lnTo>
                  <a:pt x="1214031" y="1219466"/>
                </a:lnTo>
                <a:lnTo>
                  <a:pt x="1213113" y="1171731"/>
                </a:lnTo>
                <a:lnTo>
                  <a:pt x="1210384" y="1124460"/>
                </a:lnTo>
                <a:lnTo>
                  <a:pt x="1205875" y="1077685"/>
                </a:lnTo>
                <a:lnTo>
                  <a:pt x="1199622" y="1031441"/>
                </a:lnTo>
                <a:lnTo>
                  <a:pt x="1191656" y="985761"/>
                </a:lnTo>
                <a:lnTo>
                  <a:pt x="1182013" y="940679"/>
                </a:lnTo>
                <a:lnTo>
                  <a:pt x="1170725" y="896228"/>
                </a:lnTo>
                <a:lnTo>
                  <a:pt x="1157825" y="852443"/>
                </a:lnTo>
                <a:lnTo>
                  <a:pt x="1143348" y="809356"/>
                </a:lnTo>
                <a:lnTo>
                  <a:pt x="1127327" y="767002"/>
                </a:lnTo>
                <a:lnTo>
                  <a:pt x="1109796" y="725415"/>
                </a:lnTo>
                <a:lnTo>
                  <a:pt x="1090787" y="684627"/>
                </a:lnTo>
                <a:lnTo>
                  <a:pt x="1070335" y="644673"/>
                </a:lnTo>
                <a:lnTo>
                  <a:pt x="1048473" y="605586"/>
                </a:lnTo>
                <a:lnTo>
                  <a:pt x="1025234" y="567401"/>
                </a:lnTo>
                <a:lnTo>
                  <a:pt x="1000653" y="530149"/>
                </a:lnTo>
                <a:lnTo>
                  <a:pt x="974762" y="493867"/>
                </a:lnTo>
                <a:lnTo>
                  <a:pt x="947595" y="458586"/>
                </a:lnTo>
                <a:lnTo>
                  <a:pt x="919186" y="424341"/>
                </a:lnTo>
                <a:lnTo>
                  <a:pt x="889568" y="391165"/>
                </a:lnTo>
                <a:lnTo>
                  <a:pt x="858775" y="359092"/>
                </a:lnTo>
                <a:lnTo>
                  <a:pt x="826840" y="328156"/>
                </a:lnTo>
                <a:lnTo>
                  <a:pt x="793797" y="298390"/>
                </a:lnTo>
                <a:lnTo>
                  <a:pt x="759679" y="269828"/>
                </a:lnTo>
                <a:lnTo>
                  <a:pt x="724520" y="242505"/>
                </a:lnTo>
                <a:lnTo>
                  <a:pt x="688353" y="216452"/>
                </a:lnTo>
                <a:lnTo>
                  <a:pt x="651212" y="191704"/>
                </a:lnTo>
                <a:lnTo>
                  <a:pt x="613131" y="168296"/>
                </a:lnTo>
                <a:lnTo>
                  <a:pt x="574142" y="146259"/>
                </a:lnTo>
                <a:lnTo>
                  <a:pt x="534280" y="125629"/>
                </a:lnTo>
                <a:lnTo>
                  <a:pt x="493578" y="106439"/>
                </a:lnTo>
                <a:lnTo>
                  <a:pt x="452069" y="88722"/>
                </a:lnTo>
                <a:lnTo>
                  <a:pt x="409787" y="72512"/>
                </a:lnTo>
                <a:lnTo>
                  <a:pt x="366766" y="57843"/>
                </a:lnTo>
                <a:lnTo>
                  <a:pt x="323039" y="44748"/>
                </a:lnTo>
                <a:lnTo>
                  <a:pt x="278640" y="33261"/>
                </a:lnTo>
                <a:lnTo>
                  <a:pt x="233601" y="23417"/>
                </a:lnTo>
                <a:lnTo>
                  <a:pt x="187957" y="15248"/>
                </a:lnTo>
                <a:lnTo>
                  <a:pt x="141742" y="8788"/>
                </a:lnTo>
                <a:lnTo>
                  <a:pt x="94988" y="4071"/>
                </a:lnTo>
                <a:lnTo>
                  <a:pt x="47730" y="1130"/>
                </a:lnTo>
                <a:lnTo>
                  <a:pt x="0" y="0"/>
                </a:lnTo>
                <a:close/>
              </a:path>
            </a:pathLst>
          </a:custGeom>
          <a:solidFill>
            <a:srgbClr val="B3A1C6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9410700"/>
            <a:ext cx="10363200" cy="876300"/>
          </a:xfrm>
          <a:custGeom>
            <a:avLst/>
            <a:gdLst/>
            <a:ahLst/>
            <a:cxnLst/>
            <a:rect l="l" t="t" r="r" b="b"/>
            <a:pathLst>
              <a:path w="10363200" h="876300">
                <a:moveTo>
                  <a:pt x="10217150" y="0"/>
                </a:moveTo>
                <a:lnTo>
                  <a:pt x="146050" y="0"/>
                </a:lnTo>
                <a:lnTo>
                  <a:pt x="99887" y="7446"/>
                </a:lnTo>
                <a:lnTo>
                  <a:pt x="59795" y="28180"/>
                </a:lnTo>
                <a:lnTo>
                  <a:pt x="28179" y="59796"/>
                </a:lnTo>
                <a:lnTo>
                  <a:pt x="7445" y="99888"/>
                </a:lnTo>
                <a:lnTo>
                  <a:pt x="0" y="146050"/>
                </a:lnTo>
                <a:lnTo>
                  <a:pt x="0" y="730250"/>
                </a:lnTo>
                <a:lnTo>
                  <a:pt x="7445" y="776412"/>
                </a:lnTo>
                <a:lnTo>
                  <a:pt x="28179" y="816504"/>
                </a:lnTo>
                <a:lnTo>
                  <a:pt x="59795" y="848119"/>
                </a:lnTo>
                <a:lnTo>
                  <a:pt x="99887" y="868853"/>
                </a:lnTo>
                <a:lnTo>
                  <a:pt x="146050" y="876299"/>
                </a:lnTo>
                <a:lnTo>
                  <a:pt x="10217150" y="876299"/>
                </a:lnTo>
                <a:lnTo>
                  <a:pt x="10263306" y="868853"/>
                </a:lnTo>
                <a:lnTo>
                  <a:pt x="10303398" y="848119"/>
                </a:lnTo>
                <a:lnTo>
                  <a:pt x="10335016" y="816504"/>
                </a:lnTo>
                <a:lnTo>
                  <a:pt x="10355752" y="776412"/>
                </a:lnTo>
                <a:lnTo>
                  <a:pt x="10363200" y="730250"/>
                </a:lnTo>
                <a:lnTo>
                  <a:pt x="10363200" y="146050"/>
                </a:lnTo>
                <a:lnTo>
                  <a:pt x="10355752" y="99888"/>
                </a:lnTo>
                <a:lnTo>
                  <a:pt x="10335016" y="59796"/>
                </a:lnTo>
                <a:lnTo>
                  <a:pt x="10303398" y="28180"/>
                </a:lnTo>
                <a:lnTo>
                  <a:pt x="10263306" y="7446"/>
                </a:lnTo>
                <a:lnTo>
                  <a:pt x="10217150" y="0"/>
                </a:lnTo>
                <a:close/>
              </a:path>
            </a:pathLst>
          </a:custGeom>
          <a:solidFill>
            <a:srgbClr val="548ED4">
              <a:alpha val="4117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1966" y="15621"/>
            <a:ext cx="15515818" cy="21548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1">
                <a:solidFill>
                  <a:srgbClr val="375F9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58799" y="3068573"/>
            <a:ext cx="7512684" cy="5069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8179827"/>
            <a:ext cx="5940425" cy="2107565"/>
            <a:chOff x="0" y="8179827"/>
            <a:chExt cx="5940425" cy="2107565"/>
          </a:xfrm>
        </p:grpSpPr>
        <p:sp>
          <p:nvSpPr>
            <p:cNvPr id="4" name="object 4"/>
            <p:cNvSpPr/>
            <p:nvPr/>
          </p:nvSpPr>
          <p:spPr>
            <a:xfrm>
              <a:off x="1955499" y="8781206"/>
              <a:ext cx="3985260" cy="1506220"/>
            </a:xfrm>
            <a:custGeom>
              <a:avLst/>
              <a:gdLst/>
              <a:ahLst/>
              <a:cxnLst/>
              <a:rect l="l" t="t" r="r" b="b"/>
              <a:pathLst>
                <a:path w="3985260" h="1506220">
                  <a:moveTo>
                    <a:pt x="2022012" y="0"/>
                  </a:moveTo>
                  <a:lnTo>
                    <a:pt x="1975322" y="1"/>
                  </a:lnTo>
                  <a:lnTo>
                    <a:pt x="1928798" y="1049"/>
                  </a:lnTo>
                  <a:lnTo>
                    <a:pt x="1882454" y="3136"/>
                  </a:lnTo>
                  <a:lnTo>
                    <a:pt x="1836304" y="6251"/>
                  </a:lnTo>
                  <a:lnTo>
                    <a:pt x="1790361" y="10385"/>
                  </a:lnTo>
                  <a:lnTo>
                    <a:pt x="1744641" y="15530"/>
                  </a:lnTo>
                  <a:lnTo>
                    <a:pt x="1699157" y="21675"/>
                  </a:lnTo>
                  <a:lnTo>
                    <a:pt x="1653922" y="28811"/>
                  </a:lnTo>
                  <a:lnTo>
                    <a:pt x="1608951" y="36929"/>
                  </a:lnTo>
                  <a:lnTo>
                    <a:pt x="1564258" y="46020"/>
                  </a:lnTo>
                  <a:lnTo>
                    <a:pt x="1519856" y="56074"/>
                  </a:lnTo>
                  <a:lnTo>
                    <a:pt x="1475760" y="67082"/>
                  </a:lnTo>
                  <a:lnTo>
                    <a:pt x="1431983" y="79034"/>
                  </a:lnTo>
                  <a:lnTo>
                    <a:pt x="1388540" y="91922"/>
                  </a:lnTo>
                  <a:lnTo>
                    <a:pt x="1345445" y="105735"/>
                  </a:lnTo>
                  <a:lnTo>
                    <a:pt x="1302711" y="120465"/>
                  </a:lnTo>
                  <a:lnTo>
                    <a:pt x="1260352" y="136102"/>
                  </a:lnTo>
                  <a:lnTo>
                    <a:pt x="1218382" y="152637"/>
                  </a:lnTo>
                  <a:lnTo>
                    <a:pt x="1176816" y="170060"/>
                  </a:lnTo>
                  <a:lnTo>
                    <a:pt x="1135667" y="188363"/>
                  </a:lnTo>
                  <a:lnTo>
                    <a:pt x="1094949" y="207535"/>
                  </a:lnTo>
                  <a:lnTo>
                    <a:pt x="1054676" y="227567"/>
                  </a:lnTo>
                  <a:lnTo>
                    <a:pt x="1014862" y="248451"/>
                  </a:lnTo>
                  <a:lnTo>
                    <a:pt x="975521" y="270176"/>
                  </a:lnTo>
                  <a:lnTo>
                    <a:pt x="936667" y="292734"/>
                  </a:lnTo>
                  <a:lnTo>
                    <a:pt x="898315" y="316115"/>
                  </a:lnTo>
                  <a:lnTo>
                    <a:pt x="860476" y="340310"/>
                  </a:lnTo>
                  <a:lnTo>
                    <a:pt x="823167" y="365308"/>
                  </a:lnTo>
                  <a:lnTo>
                    <a:pt x="786401" y="391102"/>
                  </a:lnTo>
                  <a:lnTo>
                    <a:pt x="750191" y="417682"/>
                  </a:lnTo>
                  <a:lnTo>
                    <a:pt x="714552" y="445038"/>
                  </a:lnTo>
                  <a:lnTo>
                    <a:pt x="679497" y="473160"/>
                  </a:lnTo>
                  <a:lnTo>
                    <a:pt x="645042" y="502041"/>
                  </a:lnTo>
                  <a:lnTo>
                    <a:pt x="611198" y="531669"/>
                  </a:lnTo>
                  <a:lnTo>
                    <a:pt x="577981" y="562037"/>
                  </a:lnTo>
                  <a:lnTo>
                    <a:pt x="545405" y="593134"/>
                  </a:lnTo>
                  <a:lnTo>
                    <a:pt x="513483" y="624951"/>
                  </a:lnTo>
                  <a:lnTo>
                    <a:pt x="482229" y="657480"/>
                  </a:lnTo>
                  <a:lnTo>
                    <a:pt x="451657" y="690709"/>
                  </a:lnTo>
                  <a:lnTo>
                    <a:pt x="421782" y="724631"/>
                  </a:lnTo>
                  <a:lnTo>
                    <a:pt x="392617" y="759236"/>
                  </a:lnTo>
                  <a:lnTo>
                    <a:pt x="364176" y="794514"/>
                  </a:lnTo>
                  <a:lnTo>
                    <a:pt x="336473" y="830457"/>
                  </a:lnTo>
                  <a:lnTo>
                    <a:pt x="309522" y="867054"/>
                  </a:lnTo>
                  <a:lnTo>
                    <a:pt x="283337" y="904297"/>
                  </a:lnTo>
                  <a:lnTo>
                    <a:pt x="257932" y="942176"/>
                  </a:lnTo>
                  <a:lnTo>
                    <a:pt x="233321" y="980681"/>
                  </a:lnTo>
                  <a:lnTo>
                    <a:pt x="209518" y="1019804"/>
                  </a:lnTo>
                  <a:lnTo>
                    <a:pt x="186537" y="1059535"/>
                  </a:lnTo>
                  <a:lnTo>
                    <a:pt x="164391" y="1099865"/>
                  </a:lnTo>
                  <a:lnTo>
                    <a:pt x="143095" y="1140785"/>
                  </a:lnTo>
                  <a:lnTo>
                    <a:pt x="122663" y="1182284"/>
                  </a:lnTo>
                  <a:lnTo>
                    <a:pt x="103108" y="1224354"/>
                  </a:lnTo>
                  <a:lnTo>
                    <a:pt x="84445" y="1266985"/>
                  </a:lnTo>
                  <a:lnTo>
                    <a:pt x="66687" y="1310168"/>
                  </a:lnTo>
                  <a:lnTo>
                    <a:pt x="49849" y="1353894"/>
                  </a:lnTo>
                  <a:lnTo>
                    <a:pt x="33944" y="1398154"/>
                  </a:lnTo>
                  <a:lnTo>
                    <a:pt x="18987" y="1442937"/>
                  </a:lnTo>
                  <a:lnTo>
                    <a:pt x="4991" y="1488235"/>
                  </a:lnTo>
                  <a:lnTo>
                    <a:pt x="0" y="1505793"/>
                  </a:lnTo>
                  <a:lnTo>
                    <a:pt x="3984775" y="1505793"/>
                  </a:lnTo>
                  <a:lnTo>
                    <a:pt x="3962328" y="1432369"/>
                  </a:lnTo>
                  <a:lnTo>
                    <a:pt x="3947791" y="1389569"/>
                  </a:lnTo>
                  <a:lnTo>
                    <a:pt x="3932346" y="1347139"/>
                  </a:lnTo>
                  <a:lnTo>
                    <a:pt x="3916000" y="1305095"/>
                  </a:lnTo>
                  <a:lnTo>
                    <a:pt x="3898765" y="1263450"/>
                  </a:lnTo>
                  <a:lnTo>
                    <a:pt x="3880648" y="1222219"/>
                  </a:lnTo>
                  <a:lnTo>
                    <a:pt x="3861659" y="1181415"/>
                  </a:lnTo>
                  <a:lnTo>
                    <a:pt x="3841808" y="1141052"/>
                  </a:lnTo>
                  <a:lnTo>
                    <a:pt x="3821103" y="1101145"/>
                  </a:lnTo>
                  <a:lnTo>
                    <a:pt x="3799555" y="1061706"/>
                  </a:lnTo>
                  <a:lnTo>
                    <a:pt x="3777171" y="1022751"/>
                  </a:lnTo>
                  <a:lnTo>
                    <a:pt x="3753963" y="984293"/>
                  </a:lnTo>
                  <a:lnTo>
                    <a:pt x="3729938" y="946347"/>
                  </a:lnTo>
                  <a:lnTo>
                    <a:pt x="3705106" y="908926"/>
                  </a:lnTo>
                  <a:lnTo>
                    <a:pt x="3679477" y="872044"/>
                  </a:lnTo>
                  <a:lnTo>
                    <a:pt x="3653059" y="835715"/>
                  </a:lnTo>
                  <a:lnTo>
                    <a:pt x="3625863" y="799953"/>
                  </a:lnTo>
                  <a:lnTo>
                    <a:pt x="3597897" y="764773"/>
                  </a:lnTo>
                  <a:lnTo>
                    <a:pt x="3569170" y="730188"/>
                  </a:lnTo>
                  <a:lnTo>
                    <a:pt x="3539692" y="696212"/>
                  </a:lnTo>
                  <a:lnTo>
                    <a:pt x="3509473" y="662859"/>
                  </a:lnTo>
                  <a:lnTo>
                    <a:pt x="3478520" y="630144"/>
                  </a:lnTo>
                  <a:lnTo>
                    <a:pt x="3446845" y="598079"/>
                  </a:lnTo>
                  <a:lnTo>
                    <a:pt x="3414455" y="566680"/>
                  </a:lnTo>
                  <a:lnTo>
                    <a:pt x="3381361" y="535960"/>
                  </a:lnTo>
                  <a:lnTo>
                    <a:pt x="3347572" y="505933"/>
                  </a:lnTo>
                  <a:lnTo>
                    <a:pt x="3313096" y="476614"/>
                  </a:lnTo>
                  <a:lnTo>
                    <a:pt x="3277944" y="448015"/>
                  </a:lnTo>
                  <a:lnTo>
                    <a:pt x="3242124" y="420152"/>
                  </a:lnTo>
                  <a:lnTo>
                    <a:pt x="3205645" y="393038"/>
                  </a:lnTo>
                  <a:lnTo>
                    <a:pt x="3168518" y="366687"/>
                  </a:lnTo>
                  <a:lnTo>
                    <a:pt x="3130751" y="341113"/>
                  </a:lnTo>
                  <a:lnTo>
                    <a:pt x="3092354" y="316330"/>
                  </a:lnTo>
                  <a:lnTo>
                    <a:pt x="3053335" y="292352"/>
                  </a:lnTo>
                  <a:lnTo>
                    <a:pt x="3013705" y="269193"/>
                  </a:lnTo>
                  <a:lnTo>
                    <a:pt x="2973472" y="246868"/>
                  </a:lnTo>
                  <a:lnTo>
                    <a:pt x="2932646" y="225390"/>
                  </a:lnTo>
                  <a:lnTo>
                    <a:pt x="2891236" y="204772"/>
                  </a:lnTo>
                  <a:lnTo>
                    <a:pt x="2849251" y="185030"/>
                  </a:lnTo>
                  <a:lnTo>
                    <a:pt x="2806701" y="166177"/>
                  </a:lnTo>
                  <a:lnTo>
                    <a:pt x="2763594" y="148227"/>
                  </a:lnTo>
                  <a:lnTo>
                    <a:pt x="2719941" y="131194"/>
                  </a:lnTo>
                  <a:lnTo>
                    <a:pt x="2675751" y="115092"/>
                  </a:lnTo>
                  <a:lnTo>
                    <a:pt x="2631032" y="99935"/>
                  </a:lnTo>
                  <a:lnTo>
                    <a:pt x="2585794" y="85737"/>
                  </a:lnTo>
                  <a:lnTo>
                    <a:pt x="2540046" y="72512"/>
                  </a:lnTo>
                  <a:lnTo>
                    <a:pt x="2493798" y="60274"/>
                  </a:lnTo>
                  <a:lnTo>
                    <a:pt x="2447059" y="49038"/>
                  </a:lnTo>
                  <a:lnTo>
                    <a:pt x="2399839" y="38816"/>
                  </a:lnTo>
                  <a:lnTo>
                    <a:pt x="2352322" y="30102"/>
                  </a:lnTo>
                  <a:lnTo>
                    <a:pt x="2304860" y="22510"/>
                  </a:lnTo>
                  <a:lnTo>
                    <a:pt x="2257466" y="16031"/>
                  </a:lnTo>
                  <a:lnTo>
                    <a:pt x="2210155" y="10655"/>
                  </a:lnTo>
                  <a:lnTo>
                    <a:pt x="2162940" y="6373"/>
                  </a:lnTo>
                  <a:lnTo>
                    <a:pt x="2115835" y="3177"/>
                  </a:lnTo>
                  <a:lnTo>
                    <a:pt x="2068855" y="1055"/>
                  </a:lnTo>
                  <a:lnTo>
                    <a:pt x="2022012" y="0"/>
                  </a:lnTo>
                  <a:close/>
                </a:path>
              </a:pathLst>
            </a:custGeom>
            <a:solidFill>
              <a:srgbClr val="F8F4F8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8179827"/>
              <a:ext cx="3012440" cy="2107565"/>
            </a:xfrm>
            <a:custGeom>
              <a:avLst/>
              <a:gdLst/>
              <a:ahLst/>
              <a:cxnLst/>
              <a:rect l="l" t="t" r="r" b="b"/>
              <a:pathLst>
                <a:path w="3012440" h="2107565">
                  <a:moveTo>
                    <a:pt x="968985" y="0"/>
                  </a:moveTo>
                  <a:lnTo>
                    <a:pt x="922203" y="0"/>
                  </a:lnTo>
                  <a:lnTo>
                    <a:pt x="875082" y="1058"/>
                  </a:lnTo>
                  <a:lnTo>
                    <a:pt x="875424" y="1058"/>
                  </a:lnTo>
                  <a:lnTo>
                    <a:pt x="828156" y="3184"/>
                  </a:lnTo>
                  <a:lnTo>
                    <a:pt x="828577" y="3184"/>
                  </a:lnTo>
                  <a:lnTo>
                    <a:pt x="783267" y="6239"/>
                  </a:lnTo>
                  <a:lnTo>
                    <a:pt x="737322" y="10372"/>
                  </a:lnTo>
                  <a:lnTo>
                    <a:pt x="691600" y="15514"/>
                  </a:lnTo>
                  <a:lnTo>
                    <a:pt x="646113" y="21657"/>
                  </a:lnTo>
                  <a:lnTo>
                    <a:pt x="600876" y="28791"/>
                  </a:lnTo>
                  <a:lnTo>
                    <a:pt x="555903" y="36908"/>
                  </a:lnTo>
                  <a:lnTo>
                    <a:pt x="511208" y="45997"/>
                  </a:lnTo>
                  <a:lnTo>
                    <a:pt x="466805" y="56050"/>
                  </a:lnTo>
                  <a:lnTo>
                    <a:pt x="422707" y="67057"/>
                  </a:lnTo>
                  <a:lnTo>
                    <a:pt x="378929" y="79009"/>
                  </a:lnTo>
                  <a:lnTo>
                    <a:pt x="335484" y="91895"/>
                  </a:lnTo>
                  <a:lnTo>
                    <a:pt x="292387" y="105708"/>
                  </a:lnTo>
                  <a:lnTo>
                    <a:pt x="249652" y="120438"/>
                  </a:lnTo>
                  <a:lnTo>
                    <a:pt x="207292" y="136074"/>
                  </a:lnTo>
                  <a:lnTo>
                    <a:pt x="165321" y="152609"/>
                  </a:lnTo>
                  <a:lnTo>
                    <a:pt x="123754" y="170032"/>
                  </a:lnTo>
                  <a:lnTo>
                    <a:pt x="82604" y="188334"/>
                  </a:lnTo>
                  <a:lnTo>
                    <a:pt x="41885" y="207507"/>
                  </a:lnTo>
                  <a:lnTo>
                    <a:pt x="1611" y="227539"/>
                  </a:lnTo>
                  <a:lnTo>
                    <a:pt x="0" y="228385"/>
                  </a:lnTo>
                  <a:lnTo>
                    <a:pt x="0" y="2107172"/>
                  </a:lnTo>
                  <a:lnTo>
                    <a:pt x="3011948" y="2107172"/>
                  </a:lnTo>
                  <a:lnTo>
                    <a:pt x="3012147" y="2062702"/>
                  </a:lnTo>
                  <a:lnTo>
                    <a:pt x="3011307" y="2016173"/>
                  </a:lnTo>
                  <a:lnTo>
                    <a:pt x="3009429" y="1969818"/>
                  </a:lnTo>
                  <a:lnTo>
                    <a:pt x="3006522" y="1923653"/>
                  </a:lnTo>
                  <a:lnTo>
                    <a:pt x="3002594" y="1877692"/>
                  </a:lnTo>
                  <a:lnTo>
                    <a:pt x="2997655" y="1831948"/>
                  </a:lnTo>
                  <a:lnTo>
                    <a:pt x="2991714" y="1786436"/>
                  </a:lnTo>
                  <a:lnTo>
                    <a:pt x="2984781" y="1741168"/>
                  </a:lnTo>
                  <a:lnTo>
                    <a:pt x="2976864" y="1696161"/>
                  </a:lnTo>
                  <a:lnTo>
                    <a:pt x="2967974" y="1651426"/>
                  </a:lnTo>
                  <a:lnTo>
                    <a:pt x="2958119" y="1606979"/>
                  </a:lnTo>
                  <a:lnTo>
                    <a:pt x="2947309" y="1562834"/>
                  </a:lnTo>
                  <a:lnTo>
                    <a:pt x="2935553" y="1519003"/>
                  </a:lnTo>
                  <a:lnTo>
                    <a:pt x="2922860" y="1475502"/>
                  </a:lnTo>
                  <a:lnTo>
                    <a:pt x="2909240" y="1432345"/>
                  </a:lnTo>
                  <a:lnTo>
                    <a:pt x="2894702" y="1389545"/>
                  </a:lnTo>
                  <a:lnTo>
                    <a:pt x="2879255" y="1347116"/>
                  </a:lnTo>
                  <a:lnTo>
                    <a:pt x="2862908" y="1305072"/>
                  </a:lnTo>
                  <a:lnTo>
                    <a:pt x="2845671" y="1263428"/>
                  </a:lnTo>
                  <a:lnTo>
                    <a:pt x="2827553" y="1222197"/>
                  </a:lnTo>
                  <a:lnTo>
                    <a:pt x="2808563" y="1181394"/>
                  </a:lnTo>
                  <a:lnTo>
                    <a:pt x="2788711" y="1141032"/>
                  </a:lnTo>
                  <a:lnTo>
                    <a:pt x="2768005" y="1101125"/>
                  </a:lnTo>
                  <a:lnTo>
                    <a:pt x="2746456" y="1061687"/>
                  </a:lnTo>
                  <a:lnTo>
                    <a:pt x="2724073" y="1022733"/>
                  </a:lnTo>
                  <a:lnTo>
                    <a:pt x="2700864" y="984276"/>
                  </a:lnTo>
                  <a:lnTo>
                    <a:pt x="2676839" y="946330"/>
                  </a:lnTo>
                  <a:lnTo>
                    <a:pt x="2652007" y="908910"/>
                  </a:lnTo>
                  <a:lnTo>
                    <a:pt x="2626378" y="872028"/>
                  </a:lnTo>
                  <a:lnTo>
                    <a:pt x="2599961" y="835700"/>
                  </a:lnTo>
                  <a:lnTo>
                    <a:pt x="2572764" y="799940"/>
                  </a:lnTo>
                  <a:lnTo>
                    <a:pt x="2544799" y="764760"/>
                  </a:lnTo>
                  <a:lnTo>
                    <a:pt x="2516073" y="730176"/>
                  </a:lnTo>
                  <a:lnTo>
                    <a:pt x="2486596" y="696201"/>
                  </a:lnTo>
                  <a:lnTo>
                    <a:pt x="2456378" y="662850"/>
                  </a:lnTo>
                  <a:lnTo>
                    <a:pt x="2425427" y="630135"/>
                  </a:lnTo>
                  <a:lnTo>
                    <a:pt x="2393752" y="598072"/>
                  </a:lnTo>
                  <a:lnTo>
                    <a:pt x="2361365" y="566674"/>
                  </a:lnTo>
                  <a:lnTo>
                    <a:pt x="2328272" y="535955"/>
                  </a:lnTo>
                  <a:lnTo>
                    <a:pt x="2294484" y="505929"/>
                  </a:lnTo>
                  <a:lnTo>
                    <a:pt x="2260011" y="476611"/>
                  </a:lnTo>
                  <a:lnTo>
                    <a:pt x="2224860" y="448014"/>
                  </a:lnTo>
                  <a:lnTo>
                    <a:pt x="2189042" y="420152"/>
                  </a:lnTo>
                  <a:lnTo>
                    <a:pt x="2152567" y="393039"/>
                  </a:lnTo>
                  <a:lnTo>
                    <a:pt x="2115442" y="366689"/>
                  </a:lnTo>
                  <a:lnTo>
                    <a:pt x="2077678" y="341117"/>
                  </a:lnTo>
                  <a:lnTo>
                    <a:pt x="2039283" y="316335"/>
                  </a:lnTo>
                  <a:lnTo>
                    <a:pt x="2000268" y="292359"/>
                  </a:lnTo>
                  <a:lnTo>
                    <a:pt x="1960640" y="269202"/>
                  </a:lnTo>
                  <a:lnTo>
                    <a:pt x="1920411" y="246878"/>
                  </a:lnTo>
                  <a:lnTo>
                    <a:pt x="1879588" y="225401"/>
                  </a:lnTo>
                  <a:lnTo>
                    <a:pt x="1838182" y="204786"/>
                  </a:lnTo>
                  <a:lnTo>
                    <a:pt x="1796201" y="185045"/>
                  </a:lnTo>
                  <a:lnTo>
                    <a:pt x="1753654" y="166194"/>
                  </a:lnTo>
                  <a:lnTo>
                    <a:pt x="1710552" y="148245"/>
                  </a:lnTo>
                  <a:lnTo>
                    <a:pt x="1666903" y="131214"/>
                  </a:lnTo>
                  <a:lnTo>
                    <a:pt x="1622717" y="115114"/>
                  </a:lnTo>
                  <a:lnTo>
                    <a:pt x="1578003" y="99959"/>
                  </a:lnTo>
                  <a:lnTo>
                    <a:pt x="1532770" y="85763"/>
                  </a:lnTo>
                  <a:lnTo>
                    <a:pt x="1487027" y="72540"/>
                  </a:lnTo>
                  <a:lnTo>
                    <a:pt x="1440784" y="60304"/>
                  </a:lnTo>
                  <a:lnTo>
                    <a:pt x="1394050" y="49070"/>
                  </a:lnTo>
                  <a:lnTo>
                    <a:pt x="1346835" y="38850"/>
                  </a:lnTo>
                  <a:lnTo>
                    <a:pt x="1299315" y="30131"/>
                  </a:lnTo>
                  <a:lnTo>
                    <a:pt x="1251850" y="22534"/>
                  </a:lnTo>
                  <a:lnTo>
                    <a:pt x="1204453" y="16050"/>
                  </a:lnTo>
                  <a:lnTo>
                    <a:pt x="1157139" y="10670"/>
                  </a:lnTo>
                  <a:lnTo>
                    <a:pt x="1109921" y="6384"/>
                  </a:lnTo>
                  <a:lnTo>
                    <a:pt x="1062813" y="3184"/>
                  </a:lnTo>
                  <a:lnTo>
                    <a:pt x="1015830" y="1058"/>
                  </a:lnTo>
                  <a:lnTo>
                    <a:pt x="968985" y="0"/>
                  </a:lnTo>
                  <a:close/>
                </a:path>
              </a:pathLst>
            </a:custGeom>
            <a:solidFill>
              <a:srgbClr val="30859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794761" y="2725369"/>
            <a:ext cx="12282805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6365" marR="1390015" algn="ctr">
              <a:lnSpc>
                <a:spcPct val="100000"/>
              </a:lnSpc>
              <a:spcBef>
                <a:spcPts val="100"/>
              </a:spcBef>
              <a:tabLst>
                <a:tab pos="5344795" algn="l"/>
              </a:tabLst>
            </a:pPr>
            <a:r>
              <a:rPr sz="6000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6000" b="1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0" b="1" dirty="0">
                <a:solidFill>
                  <a:srgbClr val="FFFFFF"/>
                </a:solidFill>
                <a:latin typeface="Calibri"/>
                <a:cs typeface="Calibri"/>
              </a:rPr>
              <a:t>запланированных</a:t>
            </a:r>
            <a:r>
              <a:rPr sz="60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0" b="1" spc="-10" dirty="0">
                <a:solidFill>
                  <a:srgbClr val="FFFFFF"/>
                </a:solidFill>
                <a:latin typeface="Calibri"/>
                <a:cs typeface="Calibri"/>
              </a:rPr>
              <a:t>работах </a:t>
            </a:r>
            <a:r>
              <a:rPr sz="6000" b="1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60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0" b="1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sz="60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0" b="1" spc="-25" dirty="0">
                <a:solidFill>
                  <a:srgbClr val="FFFFFF"/>
                </a:solidFill>
                <a:latin typeface="Calibri"/>
                <a:cs typeface="Calibri"/>
              </a:rPr>
              <a:t>год</a:t>
            </a:r>
            <a:r>
              <a:rPr sz="60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6000" b="1" dirty="0" smtClean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lang="ru-RU" sz="6000" b="1" dirty="0" smtClean="0">
                <a:solidFill>
                  <a:srgbClr val="FFFFFF"/>
                </a:solidFill>
                <a:latin typeface="Calibri"/>
                <a:cs typeface="Calibri"/>
              </a:rPr>
              <a:t> городском округе Фрязино </a:t>
            </a:r>
            <a:endParaRPr sz="60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40200" y="266700"/>
            <a:ext cx="847978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15153"/>
            <a:ext cx="16309085" cy="916927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4010" rIns="0" bIns="0" rtlCol="0">
            <a:spAutoFit/>
          </a:bodyPr>
          <a:lstStyle/>
          <a:p>
            <a:pPr marL="113792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Комплексное</a:t>
            </a:r>
            <a:r>
              <a:rPr spc="-175" dirty="0"/>
              <a:t> </a:t>
            </a:r>
            <a:r>
              <a:rPr dirty="0"/>
              <a:t>Благоустройство</a:t>
            </a:r>
            <a:r>
              <a:rPr spc="-190" dirty="0"/>
              <a:t> </a:t>
            </a:r>
            <a:r>
              <a:rPr dirty="0"/>
              <a:t>Дворовых</a:t>
            </a:r>
            <a:r>
              <a:rPr spc="-160" dirty="0"/>
              <a:t> </a:t>
            </a:r>
            <a:r>
              <a:rPr spc="-10" dirty="0"/>
              <a:t>Территорий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631510" y="1257300"/>
            <a:ext cx="3962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24000" y="7124700"/>
            <a:ext cx="2514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883445" y="9954512"/>
            <a:ext cx="609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87321"/>
            <a:ext cx="18153380" cy="9100185"/>
            <a:chOff x="0" y="1187321"/>
            <a:chExt cx="18153380" cy="91001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87321"/>
              <a:ext cx="15090011" cy="909967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22983" y="6168791"/>
              <a:ext cx="3430142" cy="401243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4010" rIns="0" bIns="0" rtlCol="0">
            <a:spAutoFit/>
          </a:bodyPr>
          <a:lstStyle/>
          <a:p>
            <a:pPr marL="113792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Комплексное</a:t>
            </a:r>
            <a:r>
              <a:rPr spc="-175" dirty="0"/>
              <a:t> </a:t>
            </a:r>
            <a:r>
              <a:rPr dirty="0"/>
              <a:t>Благоустройство</a:t>
            </a:r>
            <a:r>
              <a:rPr spc="-190" dirty="0"/>
              <a:t> </a:t>
            </a:r>
            <a:r>
              <a:rPr dirty="0"/>
              <a:t>Дворовых</a:t>
            </a:r>
            <a:r>
              <a:rPr spc="-160" dirty="0"/>
              <a:t> </a:t>
            </a:r>
            <a:r>
              <a:rPr spc="-10" dirty="0"/>
              <a:t>Территорий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658600" y="1477010"/>
            <a:ext cx="3962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74797"/>
            <a:ext cx="16377284" cy="92121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32805" y="336931"/>
            <a:ext cx="69513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Пешеходные</a:t>
            </a:r>
            <a:r>
              <a:rPr spc="-200" dirty="0"/>
              <a:t> </a:t>
            </a:r>
            <a:r>
              <a:rPr spc="-25" dirty="0"/>
              <a:t>коммуникации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59431"/>
            <a:ext cx="16404589" cy="92275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32805" y="336931"/>
            <a:ext cx="69513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Пешеходные</a:t>
            </a:r>
            <a:r>
              <a:rPr spc="-200" dirty="0"/>
              <a:t> </a:t>
            </a:r>
            <a:r>
              <a:rPr spc="-25" dirty="0"/>
              <a:t>коммуникации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32805" y="336931"/>
            <a:ext cx="69513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Пешеходные</a:t>
            </a:r>
            <a:r>
              <a:rPr spc="-200" dirty="0"/>
              <a:t> </a:t>
            </a:r>
            <a:r>
              <a:rPr spc="-25" dirty="0"/>
              <a:t>коммуникации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28696"/>
            <a:ext cx="16459199" cy="925829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40200" y="266700"/>
            <a:ext cx="847978" cy="9144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833119" cy="1601470"/>
            <a:chOff x="0" y="0"/>
            <a:chExt cx="833119" cy="160147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541655" cy="892175"/>
            </a:xfrm>
            <a:custGeom>
              <a:avLst/>
              <a:gdLst/>
              <a:ahLst/>
              <a:cxnLst/>
              <a:rect l="l" t="t" r="r" b="b"/>
              <a:pathLst>
                <a:path w="541655" h="892175">
                  <a:moveTo>
                    <a:pt x="541369" y="0"/>
                  </a:moveTo>
                  <a:lnTo>
                    <a:pt x="0" y="0"/>
                  </a:lnTo>
                  <a:lnTo>
                    <a:pt x="0" y="891914"/>
                  </a:lnTo>
                  <a:lnTo>
                    <a:pt x="48267" y="849359"/>
                  </a:lnTo>
                  <a:lnTo>
                    <a:pt x="80689" y="818700"/>
                  </a:lnTo>
                  <a:lnTo>
                    <a:pt x="112272" y="787195"/>
                  </a:lnTo>
                  <a:lnTo>
                    <a:pt x="142999" y="754861"/>
                  </a:lnTo>
                  <a:lnTo>
                    <a:pt x="172852" y="721718"/>
                  </a:lnTo>
                  <a:lnTo>
                    <a:pt x="201812" y="687782"/>
                  </a:lnTo>
                  <a:lnTo>
                    <a:pt x="229860" y="653073"/>
                  </a:lnTo>
                  <a:lnTo>
                    <a:pt x="256979" y="617608"/>
                  </a:lnTo>
                  <a:lnTo>
                    <a:pt x="283151" y="581407"/>
                  </a:lnTo>
                  <a:lnTo>
                    <a:pt x="308356" y="544487"/>
                  </a:lnTo>
                  <a:lnTo>
                    <a:pt x="332576" y="506866"/>
                  </a:lnTo>
                  <a:lnTo>
                    <a:pt x="355794" y="468564"/>
                  </a:lnTo>
                  <a:lnTo>
                    <a:pt x="377990" y="429597"/>
                  </a:lnTo>
                  <a:lnTo>
                    <a:pt x="399147" y="389985"/>
                  </a:lnTo>
                  <a:lnTo>
                    <a:pt x="419246" y="349745"/>
                  </a:lnTo>
                  <a:lnTo>
                    <a:pt x="438269" y="308897"/>
                  </a:lnTo>
                  <a:lnTo>
                    <a:pt x="456198" y="267457"/>
                  </a:lnTo>
                  <a:lnTo>
                    <a:pt x="473014" y="225445"/>
                  </a:lnTo>
                  <a:lnTo>
                    <a:pt x="488698" y="182879"/>
                  </a:lnTo>
                  <a:lnTo>
                    <a:pt x="503234" y="139777"/>
                  </a:lnTo>
                  <a:lnTo>
                    <a:pt x="516601" y="96158"/>
                  </a:lnTo>
                  <a:lnTo>
                    <a:pt x="528782" y="52038"/>
                  </a:lnTo>
                  <a:lnTo>
                    <a:pt x="539759" y="7438"/>
                  </a:lnTo>
                  <a:lnTo>
                    <a:pt x="541369" y="0"/>
                  </a:lnTo>
                  <a:close/>
                </a:path>
              </a:pathLst>
            </a:custGeom>
            <a:solidFill>
              <a:srgbClr val="30859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23456"/>
              <a:ext cx="833119" cy="1377950"/>
            </a:xfrm>
            <a:custGeom>
              <a:avLst/>
              <a:gdLst/>
              <a:ahLst/>
              <a:cxnLst/>
              <a:rect l="l" t="t" r="r" b="b"/>
              <a:pathLst>
                <a:path w="833119" h="1377950">
                  <a:moveTo>
                    <a:pt x="832713" y="1307655"/>
                  </a:moveTo>
                  <a:lnTo>
                    <a:pt x="0" y="547116"/>
                  </a:lnTo>
                  <a:lnTo>
                    <a:pt x="0" y="675906"/>
                  </a:lnTo>
                  <a:lnTo>
                    <a:pt x="768604" y="1377886"/>
                  </a:lnTo>
                  <a:lnTo>
                    <a:pt x="832713" y="1307655"/>
                  </a:lnTo>
                  <a:close/>
                </a:path>
                <a:path w="833119" h="1377950">
                  <a:moveTo>
                    <a:pt x="832713" y="760539"/>
                  </a:moveTo>
                  <a:lnTo>
                    <a:pt x="0" y="0"/>
                  </a:lnTo>
                  <a:lnTo>
                    <a:pt x="0" y="128714"/>
                  </a:lnTo>
                  <a:lnTo>
                    <a:pt x="768604" y="830643"/>
                  </a:lnTo>
                  <a:lnTo>
                    <a:pt x="832713" y="760539"/>
                  </a:lnTo>
                  <a:close/>
                </a:path>
              </a:pathLst>
            </a:custGeom>
            <a:solidFill>
              <a:srgbClr val="442A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0" y="4832680"/>
            <a:ext cx="17652365" cy="5454650"/>
            <a:chOff x="0" y="4832680"/>
            <a:chExt cx="17652365" cy="5454650"/>
          </a:xfrm>
        </p:grpSpPr>
        <p:sp>
          <p:nvSpPr>
            <p:cNvPr id="7" name="object 7"/>
            <p:cNvSpPr/>
            <p:nvPr/>
          </p:nvSpPr>
          <p:spPr>
            <a:xfrm>
              <a:off x="0" y="9067533"/>
              <a:ext cx="1214120" cy="1219835"/>
            </a:xfrm>
            <a:custGeom>
              <a:avLst/>
              <a:gdLst/>
              <a:ahLst/>
              <a:cxnLst/>
              <a:rect l="l" t="t" r="r" b="b"/>
              <a:pathLst>
                <a:path w="1214120" h="1219834">
                  <a:moveTo>
                    <a:pt x="0" y="0"/>
                  </a:moveTo>
                  <a:lnTo>
                    <a:pt x="0" y="1219466"/>
                  </a:lnTo>
                  <a:lnTo>
                    <a:pt x="1214031" y="1219466"/>
                  </a:lnTo>
                  <a:lnTo>
                    <a:pt x="1213113" y="1171731"/>
                  </a:lnTo>
                  <a:lnTo>
                    <a:pt x="1210384" y="1124460"/>
                  </a:lnTo>
                  <a:lnTo>
                    <a:pt x="1205875" y="1077685"/>
                  </a:lnTo>
                  <a:lnTo>
                    <a:pt x="1199622" y="1031441"/>
                  </a:lnTo>
                  <a:lnTo>
                    <a:pt x="1191656" y="985761"/>
                  </a:lnTo>
                  <a:lnTo>
                    <a:pt x="1182013" y="940679"/>
                  </a:lnTo>
                  <a:lnTo>
                    <a:pt x="1170725" y="896228"/>
                  </a:lnTo>
                  <a:lnTo>
                    <a:pt x="1157825" y="852443"/>
                  </a:lnTo>
                  <a:lnTo>
                    <a:pt x="1143348" y="809356"/>
                  </a:lnTo>
                  <a:lnTo>
                    <a:pt x="1127327" y="767002"/>
                  </a:lnTo>
                  <a:lnTo>
                    <a:pt x="1109796" y="725415"/>
                  </a:lnTo>
                  <a:lnTo>
                    <a:pt x="1090787" y="684627"/>
                  </a:lnTo>
                  <a:lnTo>
                    <a:pt x="1070335" y="644673"/>
                  </a:lnTo>
                  <a:lnTo>
                    <a:pt x="1048473" y="605586"/>
                  </a:lnTo>
                  <a:lnTo>
                    <a:pt x="1025234" y="567401"/>
                  </a:lnTo>
                  <a:lnTo>
                    <a:pt x="1000653" y="530149"/>
                  </a:lnTo>
                  <a:lnTo>
                    <a:pt x="974762" y="493867"/>
                  </a:lnTo>
                  <a:lnTo>
                    <a:pt x="947595" y="458586"/>
                  </a:lnTo>
                  <a:lnTo>
                    <a:pt x="919186" y="424341"/>
                  </a:lnTo>
                  <a:lnTo>
                    <a:pt x="889568" y="391165"/>
                  </a:lnTo>
                  <a:lnTo>
                    <a:pt x="858775" y="359092"/>
                  </a:lnTo>
                  <a:lnTo>
                    <a:pt x="826840" y="328156"/>
                  </a:lnTo>
                  <a:lnTo>
                    <a:pt x="793797" y="298390"/>
                  </a:lnTo>
                  <a:lnTo>
                    <a:pt x="759679" y="269828"/>
                  </a:lnTo>
                  <a:lnTo>
                    <a:pt x="724520" y="242505"/>
                  </a:lnTo>
                  <a:lnTo>
                    <a:pt x="688353" y="216452"/>
                  </a:lnTo>
                  <a:lnTo>
                    <a:pt x="651212" y="191704"/>
                  </a:lnTo>
                  <a:lnTo>
                    <a:pt x="613131" y="168296"/>
                  </a:lnTo>
                  <a:lnTo>
                    <a:pt x="574142" y="146259"/>
                  </a:lnTo>
                  <a:lnTo>
                    <a:pt x="534280" y="125629"/>
                  </a:lnTo>
                  <a:lnTo>
                    <a:pt x="493578" y="106439"/>
                  </a:lnTo>
                  <a:lnTo>
                    <a:pt x="452069" y="88722"/>
                  </a:lnTo>
                  <a:lnTo>
                    <a:pt x="409787" y="72512"/>
                  </a:lnTo>
                  <a:lnTo>
                    <a:pt x="366766" y="57843"/>
                  </a:lnTo>
                  <a:lnTo>
                    <a:pt x="323039" y="44748"/>
                  </a:lnTo>
                  <a:lnTo>
                    <a:pt x="278640" y="33261"/>
                  </a:lnTo>
                  <a:lnTo>
                    <a:pt x="233601" y="23417"/>
                  </a:lnTo>
                  <a:lnTo>
                    <a:pt x="187957" y="15248"/>
                  </a:lnTo>
                  <a:lnTo>
                    <a:pt x="141742" y="8788"/>
                  </a:lnTo>
                  <a:lnTo>
                    <a:pt x="94988" y="4071"/>
                  </a:lnTo>
                  <a:lnTo>
                    <a:pt x="47730" y="1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A1C6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9410700"/>
              <a:ext cx="10363200" cy="876300"/>
            </a:xfrm>
            <a:custGeom>
              <a:avLst/>
              <a:gdLst/>
              <a:ahLst/>
              <a:cxnLst/>
              <a:rect l="l" t="t" r="r" b="b"/>
              <a:pathLst>
                <a:path w="10363200" h="876300">
                  <a:moveTo>
                    <a:pt x="10217150" y="0"/>
                  </a:moveTo>
                  <a:lnTo>
                    <a:pt x="146050" y="0"/>
                  </a:lnTo>
                  <a:lnTo>
                    <a:pt x="99887" y="7446"/>
                  </a:lnTo>
                  <a:lnTo>
                    <a:pt x="59795" y="28180"/>
                  </a:lnTo>
                  <a:lnTo>
                    <a:pt x="28179" y="59796"/>
                  </a:lnTo>
                  <a:lnTo>
                    <a:pt x="7445" y="99888"/>
                  </a:lnTo>
                  <a:lnTo>
                    <a:pt x="0" y="146050"/>
                  </a:lnTo>
                  <a:lnTo>
                    <a:pt x="0" y="730250"/>
                  </a:lnTo>
                  <a:lnTo>
                    <a:pt x="7445" y="776412"/>
                  </a:lnTo>
                  <a:lnTo>
                    <a:pt x="28179" y="816504"/>
                  </a:lnTo>
                  <a:lnTo>
                    <a:pt x="59795" y="848119"/>
                  </a:lnTo>
                  <a:lnTo>
                    <a:pt x="99887" y="868853"/>
                  </a:lnTo>
                  <a:lnTo>
                    <a:pt x="146050" y="876299"/>
                  </a:lnTo>
                  <a:lnTo>
                    <a:pt x="10217150" y="876299"/>
                  </a:lnTo>
                  <a:lnTo>
                    <a:pt x="10263306" y="868853"/>
                  </a:lnTo>
                  <a:lnTo>
                    <a:pt x="10303398" y="848119"/>
                  </a:lnTo>
                  <a:lnTo>
                    <a:pt x="10335016" y="816504"/>
                  </a:lnTo>
                  <a:lnTo>
                    <a:pt x="10355752" y="776412"/>
                  </a:lnTo>
                  <a:lnTo>
                    <a:pt x="10363200" y="730250"/>
                  </a:lnTo>
                  <a:lnTo>
                    <a:pt x="10363200" y="146050"/>
                  </a:lnTo>
                  <a:lnTo>
                    <a:pt x="10355752" y="99888"/>
                  </a:lnTo>
                  <a:lnTo>
                    <a:pt x="10335016" y="59796"/>
                  </a:lnTo>
                  <a:lnTo>
                    <a:pt x="10303398" y="28180"/>
                  </a:lnTo>
                  <a:lnTo>
                    <a:pt x="10263306" y="7446"/>
                  </a:lnTo>
                  <a:lnTo>
                    <a:pt x="10217150" y="0"/>
                  </a:lnTo>
                  <a:close/>
                </a:path>
              </a:pathLst>
            </a:custGeom>
            <a:solidFill>
              <a:srgbClr val="548ED4">
                <a:alpha val="4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6036" y="4832680"/>
              <a:ext cx="16956278" cy="444779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477516" y="132080"/>
            <a:ext cx="128333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Замена</a:t>
            </a:r>
            <a:r>
              <a:rPr spc="-70" dirty="0"/>
              <a:t> </a:t>
            </a:r>
            <a:r>
              <a:rPr dirty="0"/>
              <a:t>и</a:t>
            </a:r>
            <a:r>
              <a:rPr spc="-40" dirty="0"/>
              <a:t> </a:t>
            </a:r>
            <a:r>
              <a:rPr dirty="0"/>
              <a:t>модернизация</a:t>
            </a:r>
            <a:r>
              <a:rPr spc="-80" dirty="0"/>
              <a:t> </a:t>
            </a:r>
            <a:r>
              <a:rPr dirty="0"/>
              <a:t>детских</a:t>
            </a:r>
            <a:r>
              <a:rPr spc="-60" dirty="0"/>
              <a:t> </a:t>
            </a:r>
            <a:r>
              <a:rPr dirty="0"/>
              <a:t>игровых</a:t>
            </a:r>
            <a:r>
              <a:rPr spc="-65" dirty="0"/>
              <a:t> </a:t>
            </a:r>
            <a:r>
              <a:rPr spc="-10" dirty="0"/>
              <a:t>площадок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80133" y="1309243"/>
            <a:ext cx="8129270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endParaRPr sz="3600" dirty="0">
              <a:latin typeface="Times New Roman"/>
              <a:cs typeface="Times New Roman"/>
            </a:endParaRPr>
          </a:p>
          <a:p>
            <a:pPr marL="468630" indent="-455930">
              <a:lnSpc>
                <a:spcPct val="100000"/>
              </a:lnSpc>
              <a:buAutoNum type="arabicPeriod"/>
              <a:tabLst>
                <a:tab pos="468630" algn="l"/>
              </a:tabLst>
            </a:pPr>
            <a:r>
              <a:rPr sz="3600" b="1" i="1" dirty="0">
                <a:latin typeface="Times New Roman"/>
                <a:cs typeface="Times New Roman"/>
              </a:rPr>
              <a:t>проспект</a:t>
            </a:r>
            <a:r>
              <a:rPr sz="3600" b="1" i="1" spc="-30" dirty="0">
                <a:latin typeface="Times New Roman"/>
                <a:cs typeface="Times New Roman"/>
              </a:rPr>
              <a:t> </a:t>
            </a:r>
            <a:r>
              <a:rPr sz="3600" b="1" i="1" dirty="0">
                <a:latin typeface="Times New Roman"/>
                <a:cs typeface="Times New Roman"/>
              </a:rPr>
              <a:t>Мира,</a:t>
            </a:r>
            <a:r>
              <a:rPr sz="3600" b="1" i="1" spc="-20" dirty="0">
                <a:latin typeface="Times New Roman"/>
                <a:cs typeface="Times New Roman"/>
              </a:rPr>
              <a:t> </a:t>
            </a:r>
            <a:r>
              <a:rPr sz="3600" b="1" i="1" dirty="0">
                <a:latin typeface="Times New Roman"/>
                <a:cs typeface="Times New Roman"/>
              </a:rPr>
              <a:t>д.</a:t>
            </a:r>
            <a:r>
              <a:rPr sz="3600" b="1" i="1" spc="-20" dirty="0">
                <a:latin typeface="Times New Roman"/>
                <a:cs typeface="Times New Roman"/>
              </a:rPr>
              <a:t> </a:t>
            </a:r>
            <a:r>
              <a:rPr sz="3600" b="1" i="1" spc="-25" dirty="0">
                <a:latin typeface="Times New Roman"/>
                <a:cs typeface="Times New Roman"/>
              </a:rPr>
              <a:t>20;</a:t>
            </a:r>
            <a:endParaRPr sz="36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3600" b="1" i="1" dirty="0">
                <a:latin typeface="Times New Roman"/>
                <a:cs typeface="Times New Roman"/>
              </a:rPr>
              <a:t>ул.</a:t>
            </a:r>
            <a:r>
              <a:rPr sz="3600" b="1" i="1" spc="-90" dirty="0">
                <a:latin typeface="Times New Roman"/>
                <a:cs typeface="Times New Roman"/>
              </a:rPr>
              <a:t> </a:t>
            </a:r>
            <a:r>
              <a:rPr sz="3600" b="1" i="1" dirty="0">
                <a:latin typeface="Times New Roman"/>
                <a:cs typeface="Times New Roman"/>
              </a:rPr>
              <a:t>Полевая,</a:t>
            </a:r>
            <a:r>
              <a:rPr sz="3600" b="1" i="1" spc="-90" dirty="0">
                <a:latin typeface="Times New Roman"/>
                <a:cs typeface="Times New Roman"/>
              </a:rPr>
              <a:t> </a:t>
            </a:r>
            <a:r>
              <a:rPr sz="3600" b="1" i="1" dirty="0">
                <a:latin typeface="Times New Roman"/>
                <a:cs typeface="Times New Roman"/>
              </a:rPr>
              <a:t>д.1;</a:t>
            </a:r>
            <a:r>
              <a:rPr sz="3600" b="1" i="1" spc="-90" dirty="0">
                <a:latin typeface="Times New Roman"/>
                <a:cs typeface="Times New Roman"/>
              </a:rPr>
              <a:t> </a:t>
            </a:r>
            <a:r>
              <a:rPr sz="3600" b="1" i="1" dirty="0">
                <a:latin typeface="Times New Roman"/>
                <a:cs typeface="Times New Roman"/>
              </a:rPr>
              <a:t>проспект</a:t>
            </a:r>
            <a:r>
              <a:rPr sz="3600" b="1" i="1" spc="-85" dirty="0">
                <a:latin typeface="Times New Roman"/>
                <a:cs typeface="Times New Roman"/>
              </a:rPr>
              <a:t> </a:t>
            </a:r>
            <a:r>
              <a:rPr sz="3600" b="1" i="1" dirty="0">
                <a:latin typeface="Times New Roman"/>
                <a:cs typeface="Times New Roman"/>
              </a:rPr>
              <a:t>Мира,</a:t>
            </a:r>
            <a:r>
              <a:rPr sz="3600" b="1" i="1" spc="-90" dirty="0">
                <a:latin typeface="Times New Roman"/>
                <a:cs typeface="Times New Roman"/>
              </a:rPr>
              <a:t> </a:t>
            </a:r>
            <a:r>
              <a:rPr sz="3600" b="1" i="1" dirty="0">
                <a:latin typeface="Times New Roman"/>
                <a:cs typeface="Times New Roman"/>
              </a:rPr>
              <a:t>д.</a:t>
            </a:r>
            <a:r>
              <a:rPr sz="3600" b="1" i="1" spc="-90" dirty="0">
                <a:latin typeface="Times New Roman"/>
                <a:cs typeface="Times New Roman"/>
              </a:rPr>
              <a:t> </a:t>
            </a:r>
            <a:r>
              <a:rPr sz="3600" b="1" i="1" spc="-25" dirty="0">
                <a:latin typeface="Times New Roman"/>
                <a:cs typeface="Times New Roman"/>
              </a:rPr>
              <a:t>8;</a:t>
            </a:r>
            <a:endParaRPr sz="36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3600" b="1" i="1" dirty="0">
                <a:latin typeface="Times New Roman"/>
                <a:cs typeface="Times New Roman"/>
              </a:rPr>
              <a:t>ул.</a:t>
            </a:r>
            <a:r>
              <a:rPr sz="3600" b="1" i="1" spc="-120" dirty="0">
                <a:latin typeface="Times New Roman"/>
                <a:cs typeface="Times New Roman"/>
              </a:rPr>
              <a:t> </a:t>
            </a:r>
            <a:r>
              <a:rPr sz="3600" b="1" i="1" spc="-10" dirty="0">
                <a:latin typeface="Times New Roman"/>
                <a:cs typeface="Times New Roman"/>
              </a:rPr>
              <a:t>Советская,</a:t>
            </a:r>
            <a:r>
              <a:rPr sz="3600" b="1" i="1" spc="-110" dirty="0">
                <a:latin typeface="Times New Roman"/>
                <a:cs typeface="Times New Roman"/>
              </a:rPr>
              <a:t> </a:t>
            </a:r>
            <a:r>
              <a:rPr sz="3600" b="1" i="1" dirty="0">
                <a:latin typeface="Times New Roman"/>
                <a:cs typeface="Times New Roman"/>
              </a:rPr>
              <a:t>д.</a:t>
            </a:r>
            <a:r>
              <a:rPr sz="3600" b="1" i="1" spc="-114" dirty="0">
                <a:latin typeface="Times New Roman"/>
                <a:cs typeface="Times New Roman"/>
              </a:rPr>
              <a:t> </a:t>
            </a:r>
            <a:r>
              <a:rPr sz="3600" b="1" i="1" spc="-25" dirty="0">
                <a:latin typeface="Times New Roman"/>
                <a:cs typeface="Times New Roman"/>
              </a:rPr>
              <a:t>3а;</a:t>
            </a:r>
            <a:endParaRPr sz="36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3600" b="1" i="1" dirty="0">
                <a:latin typeface="Times New Roman"/>
                <a:cs typeface="Times New Roman"/>
              </a:rPr>
              <a:t>ул.</a:t>
            </a:r>
            <a:r>
              <a:rPr sz="3600" b="1" i="1" spc="-105" dirty="0">
                <a:latin typeface="Times New Roman"/>
                <a:cs typeface="Times New Roman"/>
              </a:rPr>
              <a:t> </a:t>
            </a:r>
            <a:r>
              <a:rPr sz="3600" b="1" i="1" spc="-25" dirty="0">
                <a:latin typeface="Times New Roman"/>
                <a:cs typeface="Times New Roman"/>
              </a:rPr>
              <a:t>Московская,</a:t>
            </a:r>
            <a:r>
              <a:rPr sz="3600" b="1" i="1" spc="-105" dirty="0">
                <a:latin typeface="Times New Roman"/>
                <a:cs typeface="Times New Roman"/>
              </a:rPr>
              <a:t> </a:t>
            </a:r>
            <a:r>
              <a:rPr sz="3600" b="1" i="1" dirty="0">
                <a:latin typeface="Times New Roman"/>
                <a:cs typeface="Times New Roman"/>
              </a:rPr>
              <a:t>д.</a:t>
            </a:r>
            <a:r>
              <a:rPr sz="3600" b="1" i="1" spc="-105" dirty="0">
                <a:latin typeface="Times New Roman"/>
                <a:cs typeface="Times New Roman"/>
              </a:rPr>
              <a:t> </a:t>
            </a:r>
            <a:r>
              <a:rPr sz="3600" b="1" i="1" spc="-25" dirty="0">
                <a:latin typeface="Times New Roman"/>
                <a:cs typeface="Times New Roman"/>
              </a:rPr>
              <a:t>1б.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40200" y="266700"/>
            <a:ext cx="847978" cy="9144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833119" cy="1601470"/>
            <a:chOff x="0" y="0"/>
            <a:chExt cx="833119" cy="160147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541655" cy="892175"/>
            </a:xfrm>
            <a:custGeom>
              <a:avLst/>
              <a:gdLst/>
              <a:ahLst/>
              <a:cxnLst/>
              <a:rect l="l" t="t" r="r" b="b"/>
              <a:pathLst>
                <a:path w="541655" h="892175">
                  <a:moveTo>
                    <a:pt x="541369" y="0"/>
                  </a:moveTo>
                  <a:lnTo>
                    <a:pt x="0" y="0"/>
                  </a:lnTo>
                  <a:lnTo>
                    <a:pt x="0" y="891914"/>
                  </a:lnTo>
                  <a:lnTo>
                    <a:pt x="48267" y="849359"/>
                  </a:lnTo>
                  <a:lnTo>
                    <a:pt x="80689" y="818700"/>
                  </a:lnTo>
                  <a:lnTo>
                    <a:pt x="112272" y="787195"/>
                  </a:lnTo>
                  <a:lnTo>
                    <a:pt x="142999" y="754861"/>
                  </a:lnTo>
                  <a:lnTo>
                    <a:pt x="172852" y="721718"/>
                  </a:lnTo>
                  <a:lnTo>
                    <a:pt x="201812" y="687782"/>
                  </a:lnTo>
                  <a:lnTo>
                    <a:pt x="229860" y="653073"/>
                  </a:lnTo>
                  <a:lnTo>
                    <a:pt x="256979" y="617608"/>
                  </a:lnTo>
                  <a:lnTo>
                    <a:pt x="283151" y="581407"/>
                  </a:lnTo>
                  <a:lnTo>
                    <a:pt x="308356" y="544487"/>
                  </a:lnTo>
                  <a:lnTo>
                    <a:pt x="332576" y="506866"/>
                  </a:lnTo>
                  <a:lnTo>
                    <a:pt x="355794" y="468564"/>
                  </a:lnTo>
                  <a:lnTo>
                    <a:pt x="377990" y="429597"/>
                  </a:lnTo>
                  <a:lnTo>
                    <a:pt x="399147" y="389985"/>
                  </a:lnTo>
                  <a:lnTo>
                    <a:pt x="419246" y="349745"/>
                  </a:lnTo>
                  <a:lnTo>
                    <a:pt x="438269" y="308897"/>
                  </a:lnTo>
                  <a:lnTo>
                    <a:pt x="456198" y="267457"/>
                  </a:lnTo>
                  <a:lnTo>
                    <a:pt x="473014" y="225445"/>
                  </a:lnTo>
                  <a:lnTo>
                    <a:pt x="488698" y="182879"/>
                  </a:lnTo>
                  <a:lnTo>
                    <a:pt x="503234" y="139777"/>
                  </a:lnTo>
                  <a:lnTo>
                    <a:pt x="516601" y="96158"/>
                  </a:lnTo>
                  <a:lnTo>
                    <a:pt x="528782" y="52038"/>
                  </a:lnTo>
                  <a:lnTo>
                    <a:pt x="539759" y="7438"/>
                  </a:lnTo>
                  <a:lnTo>
                    <a:pt x="541369" y="0"/>
                  </a:lnTo>
                  <a:close/>
                </a:path>
              </a:pathLst>
            </a:custGeom>
            <a:solidFill>
              <a:srgbClr val="30859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23456"/>
              <a:ext cx="833119" cy="1377950"/>
            </a:xfrm>
            <a:custGeom>
              <a:avLst/>
              <a:gdLst/>
              <a:ahLst/>
              <a:cxnLst/>
              <a:rect l="l" t="t" r="r" b="b"/>
              <a:pathLst>
                <a:path w="833119" h="1377950">
                  <a:moveTo>
                    <a:pt x="832713" y="1307655"/>
                  </a:moveTo>
                  <a:lnTo>
                    <a:pt x="0" y="547116"/>
                  </a:lnTo>
                  <a:lnTo>
                    <a:pt x="0" y="675906"/>
                  </a:lnTo>
                  <a:lnTo>
                    <a:pt x="768604" y="1377886"/>
                  </a:lnTo>
                  <a:lnTo>
                    <a:pt x="832713" y="1307655"/>
                  </a:lnTo>
                  <a:close/>
                </a:path>
                <a:path w="833119" h="1377950">
                  <a:moveTo>
                    <a:pt x="832713" y="760539"/>
                  </a:moveTo>
                  <a:lnTo>
                    <a:pt x="0" y="0"/>
                  </a:lnTo>
                  <a:lnTo>
                    <a:pt x="0" y="128714"/>
                  </a:lnTo>
                  <a:lnTo>
                    <a:pt x="768604" y="830643"/>
                  </a:lnTo>
                  <a:lnTo>
                    <a:pt x="832713" y="760539"/>
                  </a:lnTo>
                  <a:close/>
                </a:path>
              </a:pathLst>
            </a:custGeom>
            <a:solidFill>
              <a:srgbClr val="442A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51966" y="15621"/>
            <a:ext cx="15515818" cy="807529"/>
          </a:xfrm>
          <a:prstGeom prst="rect">
            <a:avLst/>
          </a:prstGeom>
        </p:spPr>
        <p:txBody>
          <a:bodyPr vert="horz" wrap="square" lIns="0" tIns="129159" rIns="0" bIns="0" rtlCol="0">
            <a:spAutoFit/>
          </a:bodyPr>
          <a:lstStyle/>
          <a:p>
            <a:pPr marL="182245" marR="5080" indent="314960">
              <a:lnSpc>
                <a:spcPct val="100000"/>
              </a:lnSpc>
              <a:spcBef>
                <a:spcPts val="100"/>
              </a:spcBef>
            </a:pPr>
            <a:r>
              <a:rPr dirty="0"/>
              <a:t>Модернизация</a:t>
            </a:r>
            <a:r>
              <a:rPr spc="-100" dirty="0"/>
              <a:t> </a:t>
            </a:r>
            <a:r>
              <a:rPr dirty="0"/>
              <a:t>детских</a:t>
            </a:r>
            <a:r>
              <a:rPr spc="-85" dirty="0"/>
              <a:t> </a:t>
            </a:r>
            <a:r>
              <a:rPr dirty="0" err="1"/>
              <a:t>игровых</a:t>
            </a:r>
            <a:r>
              <a:rPr spc="-90" dirty="0"/>
              <a:t> </a:t>
            </a:r>
            <a:r>
              <a:rPr dirty="0" err="1" smtClean="0"/>
              <a:t>площадок</a:t>
            </a:r>
            <a:endParaRPr spc="-25" dirty="0"/>
          </a:p>
        </p:txBody>
      </p:sp>
      <p:sp>
        <p:nvSpPr>
          <p:cNvPr id="11" name="object 11"/>
          <p:cNvSpPr txBox="1"/>
          <p:nvPr/>
        </p:nvSpPr>
        <p:spPr>
          <a:xfrm>
            <a:off x="1209766" y="1393218"/>
            <a:ext cx="673480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endParaRPr sz="3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600" b="1" i="1" dirty="0">
                <a:latin typeface="Times New Roman"/>
                <a:cs typeface="Times New Roman"/>
              </a:rPr>
              <a:t>г.</a:t>
            </a:r>
            <a:r>
              <a:rPr sz="3600" b="1" i="1" spc="-50" dirty="0">
                <a:latin typeface="Times New Roman"/>
                <a:cs typeface="Times New Roman"/>
              </a:rPr>
              <a:t> </a:t>
            </a:r>
            <a:r>
              <a:rPr sz="3600" b="1" i="1" dirty="0">
                <a:latin typeface="Times New Roman"/>
                <a:cs typeface="Times New Roman"/>
              </a:rPr>
              <a:t>Фрязино,</a:t>
            </a:r>
            <a:r>
              <a:rPr sz="3600" b="1" i="1" spc="-35" dirty="0">
                <a:latin typeface="Times New Roman"/>
                <a:cs typeface="Times New Roman"/>
              </a:rPr>
              <a:t> </a:t>
            </a:r>
            <a:r>
              <a:rPr sz="3600" b="1" i="1" dirty="0">
                <a:latin typeface="Times New Roman"/>
                <a:cs typeface="Times New Roman"/>
              </a:rPr>
              <a:t>проспект</a:t>
            </a:r>
            <a:r>
              <a:rPr sz="3600" b="1" i="1" spc="-35" dirty="0">
                <a:latin typeface="Times New Roman"/>
                <a:cs typeface="Times New Roman"/>
              </a:rPr>
              <a:t> </a:t>
            </a:r>
            <a:r>
              <a:rPr sz="3600" b="1" i="1" dirty="0">
                <a:latin typeface="Times New Roman"/>
                <a:cs typeface="Times New Roman"/>
              </a:rPr>
              <a:t>Мира</a:t>
            </a:r>
            <a:r>
              <a:rPr sz="3600" b="1" i="1" spc="-35" dirty="0">
                <a:latin typeface="Times New Roman"/>
                <a:cs typeface="Times New Roman"/>
              </a:rPr>
              <a:t> </a:t>
            </a:r>
            <a:r>
              <a:rPr sz="3600" b="1" i="1" dirty="0">
                <a:latin typeface="Times New Roman"/>
                <a:cs typeface="Times New Roman"/>
              </a:rPr>
              <a:t>д.</a:t>
            </a:r>
            <a:r>
              <a:rPr sz="3600" b="1" i="1" spc="-30" dirty="0">
                <a:latin typeface="Times New Roman"/>
                <a:cs typeface="Times New Roman"/>
              </a:rPr>
              <a:t> </a:t>
            </a:r>
            <a:r>
              <a:rPr sz="3600" b="1" i="1" spc="-25" dirty="0">
                <a:latin typeface="Times New Roman"/>
                <a:cs typeface="Times New Roman"/>
              </a:rPr>
              <a:t>2,6</a:t>
            </a:r>
            <a:endParaRPr sz="3600" dirty="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3771900"/>
            <a:ext cx="17739156" cy="6485428"/>
            <a:chOff x="0" y="4967795"/>
            <a:chExt cx="17739156" cy="6485428"/>
          </a:xfrm>
        </p:grpSpPr>
        <p:sp>
          <p:nvSpPr>
            <p:cNvPr id="7" name="object 7"/>
            <p:cNvSpPr/>
            <p:nvPr/>
          </p:nvSpPr>
          <p:spPr>
            <a:xfrm>
              <a:off x="0" y="9375184"/>
              <a:ext cx="1214120" cy="1219835"/>
            </a:xfrm>
            <a:custGeom>
              <a:avLst/>
              <a:gdLst/>
              <a:ahLst/>
              <a:cxnLst/>
              <a:rect l="l" t="t" r="r" b="b"/>
              <a:pathLst>
                <a:path w="1214120" h="1219834">
                  <a:moveTo>
                    <a:pt x="0" y="0"/>
                  </a:moveTo>
                  <a:lnTo>
                    <a:pt x="0" y="1219466"/>
                  </a:lnTo>
                  <a:lnTo>
                    <a:pt x="1214031" y="1219466"/>
                  </a:lnTo>
                  <a:lnTo>
                    <a:pt x="1213113" y="1171731"/>
                  </a:lnTo>
                  <a:lnTo>
                    <a:pt x="1210384" y="1124460"/>
                  </a:lnTo>
                  <a:lnTo>
                    <a:pt x="1205875" y="1077685"/>
                  </a:lnTo>
                  <a:lnTo>
                    <a:pt x="1199622" y="1031441"/>
                  </a:lnTo>
                  <a:lnTo>
                    <a:pt x="1191656" y="985761"/>
                  </a:lnTo>
                  <a:lnTo>
                    <a:pt x="1182013" y="940679"/>
                  </a:lnTo>
                  <a:lnTo>
                    <a:pt x="1170725" y="896228"/>
                  </a:lnTo>
                  <a:lnTo>
                    <a:pt x="1157825" y="852443"/>
                  </a:lnTo>
                  <a:lnTo>
                    <a:pt x="1143348" y="809356"/>
                  </a:lnTo>
                  <a:lnTo>
                    <a:pt x="1127327" y="767002"/>
                  </a:lnTo>
                  <a:lnTo>
                    <a:pt x="1109796" y="725415"/>
                  </a:lnTo>
                  <a:lnTo>
                    <a:pt x="1090787" y="684627"/>
                  </a:lnTo>
                  <a:lnTo>
                    <a:pt x="1070335" y="644673"/>
                  </a:lnTo>
                  <a:lnTo>
                    <a:pt x="1048473" y="605586"/>
                  </a:lnTo>
                  <a:lnTo>
                    <a:pt x="1025234" y="567401"/>
                  </a:lnTo>
                  <a:lnTo>
                    <a:pt x="1000653" y="530149"/>
                  </a:lnTo>
                  <a:lnTo>
                    <a:pt x="974762" y="493867"/>
                  </a:lnTo>
                  <a:lnTo>
                    <a:pt x="947595" y="458586"/>
                  </a:lnTo>
                  <a:lnTo>
                    <a:pt x="919186" y="424341"/>
                  </a:lnTo>
                  <a:lnTo>
                    <a:pt x="889568" y="391165"/>
                  </a:lnTo>
                  <a:lnTo>
                    <a:pt x="858775" y="359092"/>
                  </a:lnTo>
                  <a:lnTo>
                    <a:pt x="826840" y="328156"/>
                  </a:lnTo>
                  <a:lnTo>
                    <a:pt x="793797" y="298390"/>
                  </a:lnTo>
                  <a:lnTo>
                    <a:pt x="759679" y="269828"/>
                  </a:lnTo>
                  <a:lnTo>
                    <a:pt x="724520" y="242505"/>
                  </a:lnTo>
                  <a:lnTo>
                    <a:pt x="688353" y="216452"/>
                  </a:lnTo>
                  <a:lnTo>
                    <a:pt x="651212" y="191704"/>
                  </a:lnTo>
                  <a:lnTo>
                    <a:pt x="613131" y="168296"/>
                  </a:lnTo>
                  <a:lnTo>
                    <a:pt x="574142" y="146259"/>
                  </a:lnTo>
                  <a:lnTo>
                    <a:pt x="534280" y="125629"/>
                  </a:lnTo>
                  <a:lnTo>
                    <a:pt x="493578" y="106439"/>
                  </a:lnTo>
                  <a:lnTo>
                    <a:pt x="452069" y="88722"/>
                  </a:lnTo>
                  <a:lnTo>
                    <a:pt x="409787" y="72512"/>
                  </a:lnTo>
                  <a:lnTo>
                    <a:pt x="366766" y="57843"/>
                  </a:lnTo>
                  <a:lnTo>
                    <a:pt x="323039" y="44748"/>
                  </a:lnTo>
                  <a:lnTo>
                    <a:pt x="278640" y="33261"/>
                  </a:lnTo>
                  <a:lnTo>
                    <a:pt x="233601" y="23417"/>
                  </a:lnTo>
                  <a:lnTo>
                    <a:pt x="187957" y="15248"/>
                  </a:lnTo>
                  <a:lnTo>
                    <a:pt x="141742" y="8788"/>
                  </a:lnTo>
                  <a:lnTo>
                    <a:pt x="94988" y="4071"/>
                  </a:lnTo>
                  <a:lnTo>
                    <a:pt x="47730" y="1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A1C6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925" y="4967795"/>
              <a:ext cx="16961231" cy="433997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10576923"/>
              <a:ext cx="10363200" cy="876300"/>
            </a:xfrm>
            <a:custGeom>
              <a:avLst/>
              <a:gdLst/>
              <a:ahLst/>
              <a:cxnLst/>
              <a:rect l="l" t="t" r="r" b="b"/>
              <a:pathLst>
                <a:path w="10363200" h="876300">
                  <a:moveTo>
                    <a:pt x="10217150" y="0"/>
                  </a:moveTo>
                  <a:lnTo>
                    <a:pt x="146050" y="0"/>
                  </a:lnTo>
                  <a:lnTo>
                    <a:pt x="99887" y="7446"/>
                  </a:lnTo>
                  <a:lnTo>
                    <a:pt x="59795" y="28180"/>
                  </a:lnTo>
                  <a:lnTo>
                    <a:pt x="28179" y="59796"/>
                  </a:lnTo>
                  <a:lnTo>
                    <a:pt x="7445" y="99888"/>
                  </a:lnTo>
                  <a:lnTo>
                    <a:pt x="0" y="146050"/>
                  </a:lnTo>
                  <a:lnTo>
                    <a:pt x="0" y="730250"/>
                  </a:lnTo>
                  <a:lnTo>
                    <a:pt x="7445" y="776412"/>
                  </a:lnTo>
                  <a:lnTo>
                    <a:pt x="28179" y="816504"/>
                  </a:lnTo>
                  <a:lnTo>
                    <a:pt x="59795" y="848119"/>
                  </a:lnTo>
                  <a:lnTo>
                    <a:pt x="99887" y="868853"/>
                  </a:lnTo>
                  <a:lnTo>
                    <a:pt x="146050" y="876299"/>
                  </a:lnTo>
                  <a:lnTo>
                    <a:pt x="10217150" y="876299"/>
                  </a:lnTo>
                  <a:lnTo>
                    <a:pt x="10263306" y="868853"/>
                  </a:lnTo>
                  <a:lnTo>
                    <a:pt x="10303398" y="848119"/>
                  </a:lnTo>
                  <a:lnTo>
                    <a:pt x="10335016" y="816504"/>
                  </a:lnTo>
                  <a:lnTo>
                    <a:pt x="10355752" y="776412"/>
                  </a:lnTo>
                  <a:lnTo>
                    <a:pt x="10363200" y="730250"/>
                  </a:lnTo>
                  <a:lnTo>
                    <a:pt x="10363200" y="146050"/>
                  </a:lnTo>
                  <a:lnTo>
                    <a:pt x="10355752" y="99888"/>
                  </a:lnTo>
                  <a:lnTo>
                    <a:pt x="10335016" y="59796"/>
                  </a:lnTo>
                  <a:lnTo>
                    <a:pt x="10303398" y="28180"/>
                  </a:lnTo>
                  <a:lnTo>
                    <a:pt x="10263306" y="7446"/>
                  </a:lnTo>
                  <a:lnTo>
                    <a:pt x="10217150" y="0"/>
                  </a:lnTo>
                  <a:close/>
                </a:path>
              </a:pathLst>
            </a:custGeom>
            <a:solidFill>
              <a:srgbClr val="548ED4">
                <a:alpha val="4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4010" rIns="0" bIns="0" rtlCol="0">
            <a:spAutoFit/>
          </a:bodyPr>
          <a:lstStyle/>
          <a:p>
            <a:pPr marL="5270500" marR="5080" indent="-315658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Благоустройство</a:t>
            </a:r>
            <a:r>
              <a:rPr spc="-170" dirty="0"/>
              <a:t> </a:t>
            </a:r>
            <a:r>
              <a:rPr dirty="0"/>
              <a:t>общественной</a:t>
            </a:r>
            <a:r>
              <a:rPr spc="-165" dirty="0"/>
              <a:t> </a:t>
            </a:r>
            <a:r>
              <a:rPr spc="-10" dirty="0"/>
              <a:t>территории Заводской</a:t>
            </a:r>
            <a:r>
              <a:rPr spc="-225" dirty="0"/>
              <a:t> </a:t>
            </a:r>
            <a:r>
              <a:rPr dirty="0"/>
              <a:t>проезд,</a:t>
            </a:r>
            <a:r>
              <a:rPr spc="-215" dirty="0"/>
              <a:t> </a:t>
            </a:r>
            <a:r>
              <a:rPr spc="-25" dirty="0"/>
              <a:t>д.2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6104" y="1009954"/>
            <a:ext cx="13320267" cy="91154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40200" y="266700"/>
            <a:ext cx="847978" cy="9144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833119" cy="1601470"/>
            <a:chOff x="0" y="0"/>
            <a:chExt cx="833119" cy="160147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541655" cy="892175"/>
            </a:xfrm>
            <a:custGeom>
              <a:avLst/>
              <a:gdLst/>
              <a:ahLst/>
              <a:cxnLst/>
              <a:rect l="l" t="t" r="r" b="b"/>
              <a:pathLst>
                <a:path w="541655" h="892175">
                  <a:moveTo>
                    <a:pt x="541369" y="0"/>
                  </a:moveTo>
                  <a:lnTo>
                    <a:pt x="0" y="0"/>
                  </a:lnTo>
                  <a:lnTo>
                    <a:pt x="0" y="891914"/>
                  </a:lnTo>
                  <a:lnTo>
                    <a:pt x="48267" y="849359"/>
                  </a:lnTo>
                  <a:lnTo>
                    <a:pt x="80689" y="818700"/>
                  </a:lnTo>
                  <a:lnTo>
                    <a:pt x="112272" y="787195"/>
                  </a:lnTo>
                  <a:lnTo>
                    <a:pt x="142999" y="754861"/>
                  </a:lnTo>
                  <a:lnTo>
                    <a:pt x="172852" y="721718"/>
                  </a:lnTo>
                  <a:lnTo>
                    <a:pt x="201812" y="687782"/>
                  </a:lnTo>
                  <a:lnTo>
                    <a:pt x="229860" y="653073"/>
                  </a:lnTo>
                  <a:lnTo>
                    <a:pt x="256979" y="617608"/>
                  </a:lnTo>
                  <a:lnTo>
                    <a:pt x="283151" y="581407"/>
                  </a:lnTo>
                  <a:lnTo>
                    <a:pt x="308356" y="544487"/>
                  </a:lnTo>
                  <a:lnTo>
                    <a:pt x="332576" y="506866"/>
                  </a:lnTo>
                  <a:lnTo>
                    <a:pt x="355794" y="468564"/>
                  </a:lnTo>
                  <a:lnTo>
                    <a:pt x="377990" y="429597"/>
                  </a:lnTo>
                  <a:lnTo>
                    <a:pt x="399147" y="389985"/>
                  </a:lnTo>
                  <a:lnTo>
                    <a:pt x="419246" y="349745"/>
                  </a:lnTo>
                  <a:lnTo>
                    <a:pt x="438269" y="308897"/>
                  </a:lnTo>
                  <a:lnTo>
                    <a:pt x="456198" y="267457"/>
                  </a:lnTo>
                  <a:lnTo>
                    <a:pt x="473014" y="225445"/>
                  </a:lnTo>
                  <a:lnTo>
                    <a:pt x="488698" y="182879"/>
                  </a:lnTo>
                  <a:lnTo>
                    <a:pt x="503234" y="139777"/>
                  </a:lnTo>
                  <a:lnTo>
                    <a:pt x="516601" y="96158"/>
                  </a:lnTo>
                  <a:lnTo>
                    <a:pt x="528782" y="52038"/>
                  </a:lnTo>
                  <a:lnTo>
                    <a:pt x="539759" y="7438"/>
                  </a:lnTo>
                  <a:lnTo>
                    <a:pt x="541369" y="0"/>
                  </a:lnTo>
                  <a:close/>
                </a:path>
              </a:pathLst>
            </a:custGeom>
            <a:solidFill>
              <a:srgbClr val="30859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23456"/>
              <a:ext cx="833119" cy="1377950"/>
            </a:xfrm>
            <a:custGeom>
              <a:avLst/>
              <a:gdLst/>
              <a:ahLst/>
              <a:cxnLst/>
              <a:rect l="l" t="t" r="r" b="b"/>
              <a:pathLst>
                <a:path w="833119" h="1377950">
                  <a:moveTo>
                    <a:pt x="832713" y="1307655"/>
                  </a:moveTo>
                  <a:lnTo>
                    <a:pt x="0" y="547116"/>
                  </a:lnTo>
                  <a:lnTo>
                    <a:pt x="0" y="675906"/>
                  </a:lnTo>
                  <a:lnTo>
                    <a:pt x="768604" y="1377886"/>
                  </a:lnTo>
                  <a:lnTo>
                    <a:pt x="832713" y="1307655"/>
                  </a:lnTo>
                  <a:close/>
                </a:path>
                <a:path w="833119" h="1377950">
                  <a:moveTo>
                    <a:pt x="832713" y="760539"/>
                  </a:moveTo>
                  <a:lnTo>
                    <a:pt x="0" y="0"/>
                  </a:lnTo>
                  <a:lnTo>
                    <a:pt x="0" y="128714"/>
                  </a:lnTo>
                  <a:lnTo>
                    <a:pt x="768604" y="830643"/>
                  </a:lnTo>
                  <a:lnTo>
                    <a:pt x="832713" y="760539"/>
                  </a:lnTo>
                  <a:close/>
                </a:path>
              </a:pathLst>
            </a:custGeom>
            <a:solidFill>
              <a:srgbClr val="442A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0" y="0"/>
            <a:ext cx="16527780" cy="10287000"/>
            <a:chOff x="0" y="0"/>
            <a:chExt cx="16527780" cy="10287000"/>
          </a:xfrm>
        </p:grpSpPr>
        <p:sp>
          <p:nvSpPr>
            <p:cNvPr id="7" name="object 7"/>
            <p:cNvSpPr/>
            <p:nvPr/>
          </p:nvSpPr>
          <p:spPr>
            <a:xfrm>
              <a:off x="0" y="9067533"/>
              <a:ext cx="1214120" cy="1219835"/>
            </a:xfrm>
            <a:custGeom>
              <a:avLst/>
              <a:gdLst/>
              <a:ahLst/>
              <a:cxnLst/>
              <a:rect l="l" t="t" r="r" b="b"/>
              <a:pathLst>
                <a:path w="1214120" h="1219834">
                  <a:moveTo>
                    <a:pt x="0" y="0"/>
                  </a:moveTo>
                  <a:lnTo>
                    <a:pt x="0" y="1219466"/>
                  </a:lnTo>
                  <a:lnTo>
                    <a:pt x="1214031" y="1219466"/>
                  </a:lnTo>
                  <a:lnTo>
                    <a:pt x="1213113" y="1171731"/>
                  </a:lnTo>
                  <a:lnTo>
                    <a:pt x="1210384" y="1124460"/>
                  </a:lnTo>
                  <a:lnTo>
                    <a:pt x="1205875" y="1077685"/>
                  </a:lnTo>
                  <a:lnTo>
                    <a:pt x="1199622" y="1031441"/>
                  </a:lnTo>
                  <a:lnTo>
                    <a:pt x="1191656" y="985761"/>
                  </a:lnTo>
                  <a:lnTo>
                    <a:pt x="1182013" y="940679"/>
                  </a:lnTo>
                  <a:lnTo>
                    <a:pt x="1170725" y="896228"/>
                  </a:lnTo>
                  <a:lnTo>
                    <a:pt x="1157825" y="852443"/>
                  </a:lnTo>
                  <a:lnTo>
                    <a:pt x="1143348" y="809356"/>
                  </a:lnTo>
                  <a:lnTo>
                    <a:pt x="1127327" y="767002"/>
                  </a:lnTo>
                  <a:lnTo>
                    <a:pt x="1109796" y="725415"/>
                  </a:lnTo>
                  <a:lnTo>
                    <a:pt x="1090787" y="684627"/>
                  </a:lnTo>
                  <a:lnTo>
                    <a:pt x="1070335" y="644673"/>
                  </a:lnTo>
                  <a:lnTo>
                    <a:pt x="1048473" y="605586"/>
                  </a:lnTo>
                  <a:lnTo>
                    <a:pt x="1025234" y="567401"/>
                  </a:lnTo>
                  <a:lnTo>
                    <a:pt x="1000653" y="530149"/>
                  </a:lnTo>
                  <a:lnTo>
                    <a:pt x="974762" y="493867"/>
                  </a:lnTo>
                  <a:lnTo>
                    <a:pt x="947595" y="458586"/>
                  </a:lnTo>
                  <a:lnTo>
                    <a:pt x="919186" y="424341"/>
                  </a:lnTo>
                  <a:lnTo>
                    <a:pt x="889568" y="391165"/>
                  </a:lnTo>
                  <a:lnTo>
                    <a:pt x="858775" y="359092"/>
                  </a:lnTo>
                  <a:lnTo>
                    <a:pt x="826840" y="328156"/>
                  </a:lnTo>
                  <a:lnTo>
                    <a:pt x="793797" y="298390"/>
                  </a:lnTo>
                  <a:lnTo>
                    <a:pt x="759679" y="269828"/>
                  </a:lnTo>
                  <a:lnTo>
                    <a:pt x="724520" y="242505"/>
                  </a:lnTo>
                  <a:lnTo>
                    <a:pt x="688353" y="216452"/>
                  </a:lnTo>
                  <a:lnTo>
                    <a:pt x="651212" y="191704"/>
                  </a:lnTo>
                  <a:lnTo>
                    <a:pt x="613131" y="168296"/>
                  </a:lnTo>
                  <a:lnTo>
                    <a:pt x="574142" y="146259"/>
                  </a:lnTo>
                  <a:lnTo>
                    <a:pt x="534280" y="125629"/>
                  </a:lnTo>
                  <a:lnTo>
                    <a:pt x="493578" y="106439"/>
                  </a:lnTo>
                  <a:lnTo>
                    <a:pt x="452069" y="88722"/>
                  </a:lnTo>
                  <a:lnTo>
                    <a:pt x="409787" y="72512"/>
                  </a:lnTo>
                  <a:lnTo>
                    <a:pt x="366766" y="57843"/>
                  </a:lnTo>
                  <a:lnTo>
                    <a:pt x="323039" y="44748"/>
                  </a:lnTo>
                  <a:lnTo>
                    <a:pt x="278640" y="33261"/>
                  </a:lnTo>
                  <a:lnTo>
                    <a:pt x="233601" y="23417"/>
                  </a:lnTo>
                  <a:lnTo>
                    <a:pt x="187957" y="15248"/>
                  </a:lnTo>
                  <a:lnTo>
                    <a:pt x="141742" y="8788"/>
                  </a:lnTo>
                  <a:lnTo>
                    <a:pt x="94988" y="4071"/>
                  </a:lnTo>
                  <a:lnTo>
                    <a:pt x="47730" y="1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A1C6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9410700"/>
              <a:ext cx="10363200" cy="876300"/>
            </a:xfrm>
            <a:custGeom>
              <a:avLst/>
              <a:gdLst/>
              <a:ahLst/>
              <a:cxnLst/>
              <a:rect l="l" t="t" r="r" b="b"/>
              <a:pathLst>
                <a:path w="10363200" h="876300">
                  <a:moveTo>
                    <a:pt x="10217150" y="0"/>
                  </a:moveTo>
                  <a:lnTo>
                    <a:pt x="146050" y="0"/>
                  </a:lnTo>
                  <a:lnTo>
                    <a:pt x="99887" y="7446"/>
                  </a:lnTo>
                  <a:lnTo>
                    <a:pt x="59795" y="28180"/>
                  </a:lnTo>
                  <a:lnTo>
                    <a:pt x="28179" y="59796"/>
                  </a:lnTo>
                  <a:lnTo>
                    <a:pt x="7445" y="99888"/>
                  </a:lnTo>
                  <a:lnTo>
                    <a:pt x="0" y="146050"/>
                  </a:lnTo>
                  <a:lnTo>
                    <a:pt x="0" y="730250"/>
                  </a:lnTo>
                  <a:lnTo>
                    <a:pt x="7445" y="776412"/>
                  </a:lnTo>
                  <a:lnTo>
                    <a:pt x="28179" y="816504"/>
                  </a:lnTo>
                  <a:lnTo>
                    <a:pt x="59795" y="848119"/>
                  </a:lnTo>
                  <a:lnTo>
                    <a:pt x="99887" y="868853"/>
                  </a:lnTo>
                  <a:lnTo>
                    <a:pt x="146050" y="876299"/>
                  </a:lnTo>
                  <a:lnTo>
                    <a:pt x="10217150" y="876299"/>
                  </a:lnTo>
                  <a:lnTo>
                    <a:pt x="10263306" y="868853"/>
                  </a:lnTo>
                  <a:lnTo>
                    <a:pt x="10303398" y="848119"/>
                  </a:lnTo>
                  <a:lnTo>
                    <a:pt x="10335016" y="816504"/>
                  </a:lnTo>
                  <a:lnTo>
                    <a:pt x="10355752" y="776412"/>
                  </a:lnTo>
                  <a:lnTo>
                    <a:pt x="10363200" y="730250"/>
                  </a:lnTo>
                  <a:lnTo>
                    <a:pt x="10363200" y="146050"/>
                  </a:lnTo>
                  <a:lnTo>
                    <a:pt x="10355752" y="99888"/>
                  </a:lnTo>
                  <a:lnTo>
                    <a:pt x="10335016" y="59796"/>
                  </a:lnTo>
                  <a:lnTo>
                    <a:pt x="10303398" y="28180"/>
                  </a:lnTo>
                  <a:lnTo>
                    <a:pt x="10263306" y="7446"/>
                  </a:lnTo>
                  <a:lnTo>
                    <a:pt x="10217150" y="0"/>
                  </a:lnTo>
                  <a:close/>
                </a:path>
              </a:pathLst>
            </a:custGeom>
            <a:solidFill>
              <a:srgbClr val="548ED4">
                <a:alpha val="4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8052" y="5187440"/>
              <a:ext cx="7765542" cy="509955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07246" y="5300977"/>
              <a:ext cx="7820151" cy="49860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3043" y="0"/>
              <a:ext cx="7981315" cy="526808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75572" y="0"/>
              <a:ext cx="7744206" cy="52680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7113" y="1803603"/>
            <a:ext cx="14275562" cy="75356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1947" y="336931"/>
            <a:ext cx="15090775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61610" marR="5080" indent="-5249545">
              <a:lnSpc>
                <a:spcPct val="100000"/>
              </a:lnSpc>
              <a:spcBef>
                <a:spcPts val="100"/>
              </a:spcBef>
              <a:tabLst>
                <a:tab pos="7726045" algn="l"/>
              </a:tabLst>
            </a:pPr>
            <a:r>
              <a:rPr spc="-10" dirty="0"/>
              <a:t>Благоустройство</a:t>
            </a:r>
            <a:r>
              <a:rPr spc="-135" dirty="0"/>
              <a:t> </a:t>
            </a:r>
            <a:r>
              <a:rPr dirty="0"/>
              <a:t>территории</a:t>
            </a:r>
            <a:r>
              <a:rPr spc="-135" dirty="0"/>
              <a:t> </a:t>
            </a:r>
            <a:r>
              <a:rPr dirty="0"/>
              <a:t>по</a:t>
            </a:r>
            <a:r>
              <a:rPr spc="-95" dirty="0"/>
              <a:t> </a:t>
            </a:r>
            <a:r>
              <a:rPr dirty="0"/>
              <a:t>адресу:</a:t>
            </a:r>
            <a:r>
              <a:rPr spc="-135" dirty="0"/>
              <a:t> </a:t>
            </a:r>
            <a:r>
              <a:rPr dirty="0"/>
              <a:t>ул.</a:t>
            </a:r>
            <a:r>
              <a:rPr spc="-100" dirty="0"/>
              <a:t> </a:t>
            </a:r>
            <a:r>
              <a:rPr dirty="0"/>
              <a:t>Вокзальная,</a:t>
            </a:r>
            <a:r>
              <a:rPr spc="-150" dirty="0"/>
              <a:t> </a:t>
            </a:r>
            <a:r>
              <a:rPr spc="-25" dirty="0"/>
              <a:t>д.2 </a:t>
            </a:r>
            <a:r>
              <a:rPr dirty="0" err="1"/>
              <a:t>Сквер</a:t>
            </a:r>
            <a:r>
              <a:rPr spc="-90" dirty="0"/>
              <a:t> </a:t>
            </a:r>
            <a:r>
              <a:rPr lang="ru-RU" spc="-25" dirty="0" err="1" smtClean="0"/>
              <a:t>ЦКиД</a:t>
            </a:r>
            <a:r>
              <a:rPr lang="ru-RU" dirty="0"/>
              <a:t> </a:t>
            </a:r>
            <a:r>
              <a:rPr spc="-10" dirty="0" smtClean="0"/>
              <a:t>«</a:t>
            </a:r>
            <a:r>
              <a:rPr spc="-10" dirty="0" err="1" smtClean="0"/>
              <a:t>Факел</a:t>
            </a:r>
            <a:r>
              <a:rPr spc="-10" dirty="0"/>
              <a:t>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93578" y="1857349"/>
            <a:ext cx="6769099" cy="77851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9791700"/>
            <a:ext cx="18288000" cy="429895"/>
            <a:chOff x="0" y="9791700"/>
            <a:chExt cx="18288000" cy="429895"/>
          </a:xfrm>
        </p:grpSpPr>
        <p:sp>
          <p:nvSpPr>
            <p:cNvPr id="4" name="object 4"/>
            <p:cNvSpPr/>
            <p:nvPr/>
          </p:nvSpPr>
          <p:spPr>
            <a:xfrm>
              <a:off x="0" y="9930815"/>
              <a:ext cx="18288000" cy="152400"/>
            </a:xfrm>
            <a:custGeom>
              <a:avLst/>
              <a:gdLst/>
              <a:ahLst/>
              <a:cxnLst/>
              <a:rect l="l" t="t" r="r" b="b"/>
              <a:pathLst>
                <a:path w="18288000" h="152400">
                  <a:moveTo>
                    <a:pt x="0" y="0"/>
                  </a:moveTo>
                  <a:lnTo>
                    <a:pt x="0" y="152400"/>
                  </a:lnTo>
                  <a:lnTo>
                    <a:pt x="18288000" y="152400"/>
                  </a:lnTo>
                  <a:lnTo>
                    <a:pt x="18288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20035" y="9791699"/>
              <a:ext cx="12644755" cy="429895"/>
            </a:xfrm>
            <a:custGeom>
              <a:avLst/>
              <a:gdLst/>
              <a:ahLst/>
              <a:cxnLst/>
              <a:rect l="l" t="t" r="r" b="b"/>
              <a:pathLst>
                <a:path w="12644755" h="429895">
                  <a:moveTo>
                    <a:pt x="426720" y="214312"/>
                  </a:moveTo>
                  <a:lnTo>
                    <a:pt x="421081" y="165328"/>
                  </a:lnTo>
                  <a:lnTo>
                    <a:pt x="405053" y="120332"/>
                  </a:lnTo>
                  <a:lnTo>
                    <a:pt x="379882" y="80606"/>
                  </a:lnTo>
                  <a:lnTo>
                    <a:pt x="346862" y="47434"/>
                  </a:lnTo>
                  <a:lnTo>
                    <a:pt x="307251" y="22085"/>
                  </a:lnTo>
                  <a:lnTo>
                    <a:pt x="262318" y="5854"/>
                  </a:lnTo>
                  <a:lnTo>
                    <a:pt x="213360" y="0"/>
                  </a:lnTo>
                  <a:lnTo>
                    <a:pt x="164388" y="5854"/>
                  </a:lnTo>
                  <a:lnTo>
                    <a:pt x="119456" y="22085"/>
                  </a:lnTo>
                  <a:lnTo>
                    <a:pt x="79844" y="47434"/>
                  </a:lnTo>
                  <a:lnTo>
                    <a:pt x="46824" y="80606"/>
                  </a:lnTo>
                  <a:lnTo>
                    <a:pt x="21653" y="120332"/>
                  </a:lnTo>
                  <a:lnTo>
                    <a:pt x="5626" y="165328"/>
                  </a:lnTo>
                  <a:lnTo>
                    <a:pt x="0" y="214312"/>
                  </a:lnTo>
                  <a:lnTo>
                    <a:pt x="5626" y="263309"/>
                  </a:lnTo>
                  <a:lnTo>
                    <a:pt x="21653" y="308305"/>
                  </a:lnTo>
                  <a:lnTo>
                    <a:pt x="46824" y="348030"/>
                  </a:lnTo>
                  <a:lnTo>
                    <a:pt x="79844" y="381203"/>
                  </a:lnTo>
                  <a:lnTo>
                    <a:pt x="119456" y="406552"/>
                  </a:lnTo>
                  <a:lnTo>
                    <a:pt x="164388" y="422783"/>
                  </a:lnTo>
                  <a:lnTo>
                    <a:pt x="213360" y="428625"/>
                  </a:lnTo>
                  <a:lnTo>
                    <a:pt x="262318" y="422783"/>
                  </a:lnTo>
                  <a:lnTo>
                    <a:pt x="307251" y="406552"/>
                  </a:lnTo>
                  <a:lnTo>
                    <a:pt x="346862" y="381203"/>
                  </a:lnTo>
                  <a:lnTo>
                    <a:pt x="379882" y="348030"/>
                  </a:lnTo>
                  <a:lnTo>
                    <a:pt x="405053" y="308305"/>
                  </a:lnTo>
                  <a:lnTo>
                    <a:pt x="421081" y="263309"/>
                  </a:lnTo>
                  <a:lnTo>
                    <a:pt x="426720" y="214312"/>
                  </a:lnTo>
                  <a:close/>
                </a:path>
                <a:path w="12644755" h="429895">
                  <a:moveTo>
                    <a:pt x="4507611" y="215315"/>
                  </a:moveTo>
                  <a:lnTo>
                    <a:pt x="4501972" y="166331"/>
                  </a:lnTo>
                  <a:lnTo>
                    <a:pt x="4485945" y="121335"/>
                  </a:lnTo>
                  <a:lnTo>
                    <a:pt x="4460773" y="81610"/>
                  </a:lnTo>
                  <a:lnTo>
                    <a:pt x="4427753" y="48437"/>
                  </a:lnTo>
                  <a:lnTo>
                    <a:pt x="4388142" y="23088"/>
                  </a:lnTo>
                  <a:lnTo>
                    <a:pt x="4343209" y="6858"/>
                  </a:lnTo>
                  <a:lnTo>
                    <a:pt x="4294251" y="1003"/>
                  </a:lnTo>
                  <a:lnTo>
                    <a:pt x="4245280" y="6858"/>
                  </a:lnTo>
                  <a:lnTo>
                    <a:pt x="4200347" y="23088"/>
                  </a:lnTo>
                  <a:lnTo>
                    <a:pt x="4160736" y="48437"/>
                  </a:lnTo>
                  <a:lnTo>
                    <a:pt x="4127716" y="81610"/>
                  </a:lnTo>
                  <a:lnTo>
                    <a:pt x="4102544" y="121335"/>
                  </a:lnTo>
                  <a:lnTo>
                    <a:pt x="4086517" y="166331"/>
                  </a:lnTo>
                  <a:lnTo>
                    <a:pt x="4080891" y="215315"/>
                  </a:lnTo>
                  <a:lnTo>
                    <a:pt x="4086517" y="264325"/>
                  </a:lnTo>
                  <a:lnTo>
                    <a:pt x="4102544" y="309321"/>
                  </a:lnTo>
                  <a:lnTo>
                    <a:pt x="4127716" y="349046"/>
                  </a:lnTo>
                  <a:lnTo>
                    <a:pt x="4160736" y="382219"/>
                  </a:lnTo>
                  <a:lnTo>
                    <a:pt x="4200347" y="407555"/>
                  </a:lnTo>
                  <a:lnTo>
                    <a:pt x="4245280" y="423786"/>
                  </a:lnTo>
                  <a:lnTo>
                    <a:pt x="4294251" y="429641"/>
                  </a:lnTo>
                  <a:lnTo>
                    <a:pt x="4343209" y="423786"/>
                  </a:lnTo>
                  <a:lnTo>
                    <a:pt x="4388142" y="407555"/>
                  </a:lnTo>
                  <a:lnTo>
                    <a:pt x="4427753" y="382219"/>
                  </a:lnTo>
                  <a:lnTo>
                    <a:pt x="4460773" y="349046"/>
                  </a:lnTo>
                  <a:lnTo>
                    <a:pt x="4485945" y="309321"/>
                  </a:lnTo>
                  <a:lnTo>
                    <a:pt x="4501972" y="264325"/>
                  </a:lnTo>
                  <a:lnTo>
                    <a:pt x="4507611" y="215315"/>
                  </a:lnTo>
                  <a:close/>
                </a:path>
                <a:path w="12644755" h="429895">
                  <a:moveTo>
                    <a:pt x="8575294" y="215315"/>
                  </a:moveTo>
                  <a:lnTo>
                    <a:pt x="8569655" y="166331"/>
                  </a:lnTo>
                  <a:lnTo>
                    <a:pt x="8553628" y="121335"/>
                  </a:lnTo>
                  <a:lnTo>
                    <a:pt x="8528456" y="81610"/>
                  </a:lnTo>
                  <a:lnTo>
                    <a:pt x="8495436" y="48437"/>
                  </a:lnTo>
                  <a:lnTo>
                    <a:pt x="8455825" y="23088"/>
                  </a:lnTo>
                  <a:lnTo>
                    <a:pt x="8410892" y="6858"/>
                  </a:lnTo>
                  <a:lnTo>
                    <a:pt x="8361934" y="1003"/>
                  </a:lnTo>
                  <a:lnTo>
                    <a:pt x="8312963" y="6858"/>
                  </a:lnTo>
                  <a:lnTo>
                    <a:pt x="8268030" y="23088"/>
                  </a:lnTo>
                  <a:lnTo>
                    <a:pt x="8228419" y="48437"/>
                  </a:lnTo>
                  <a:lnTo>
                    <a:pt x="8195399" y="81610"/>
                  </a:lnTo>
                  <a:lnTo>
                    <a:pt x="8170227" y="121335"/>
                  </a:lnTo>
                  <a:lnTo>
                    <a:pt x="8154200" y="166331"/>
                  </a:lnTo>
                  <a:lnTo>
                    <a:pt x="8148574" y="215315"/>
                  </a:lnTo>
                  <a:lnTo>
                    <a:pt x="8154200" y="264325"/>
                  </a:lnTo>
                  <a:lnTo>
                    <a:pt x="8170227" y="309321"/>
                  </a:lnTo>
                  <a:lnTo>
                    <a:pt x="8195399" y="349046"/>
                  </a:lnTo>
                  <a:lnTo>
                    <a:pt x="8228419" y="382219"/>
                  </a:lnTo>
                  <a:lnTo>
                    <a:pt x="8268030" y="407555"/>
                  </a:lnTo>
                  <a:lnTo>
                    <a:pt x="8312963" y="423786"/>
                  </a:lnTo>
                  <a:lnTo>
                    <a:pt x="8361934" y="429641"/>
                  </a:lnTo>
                  <a:lnTo>
                    <a:pt x="8410892" y="423786"/>
                  </a:lnTo>
                  <a:lnTo>
                    <a:pt x="8455825" y="407555"/>
                  </a:lnTo>
                  <a:lnTo>
                    <a:pt x="8495436" y="382219"/>
                  </a:lnTo>
                  <a:lnTo>
                    <a:pt x="8528456" y="349046"/>
                  </a:lnTo>
                  <a:lnTo>
                    <a:pt x="8553628" y="309321"/>
                  </a:lnTo>
                  <a:lnTo>
                    <a:pt x="8569655" y="264325"/>
                  </a:lnTo>
                  <a:lnTo>
                    <a:pt x="8575294" y="215315"/>
                  </a:lnTo>
                  <a:close/>
                </a:path>
                <a:path w="12644755" h="429895">
                  <a:moveTo>
                    <a:pt x="12644755" y="214312"/>
                  </a:moveTo>
                  <a:lnTo>
                    <a:pt x="12639116" y="165328"/>
                  </a:lnTo>
                  <a:lnTo>
                    <a:pt x="12623089" y="120332"/>
                  </a:lnTo>
                  <a:lnTo>
                    <a:pt x="12597917" y="80606"/>
                  </a:lnTo>
                  <a:lnTo>
                    <a:pt x="12564897" y="47434"/>
                  </a:lnTo>
                  <a:lnTo>
                    <a:pt x="12525286" y="22085"/>
                  </a:lnTo>
                  <a:lnTo>
                    <a:pt x="12480354" y="5854"/>
                  </a:lnTo>
                  <a:lnTo>
                    <a:pt x="12431395" y="0"/>
                  </a:lnTo>
                  <a:lnTo>
                    <a:pt x="12382424" y="5854"/>
                  </a:lnTo>
                  <a:lnTo>
                    <a:pt x="12337491" y="22085"/>
                  </a:lnTo>
                  <a:lnTo>
                    <a:pt x="12297880" y="47434"/>
                  </a:lnTo>
                  <a:lnTo>
                    <a:pt x="12264860" y="80606"/>
                  </a:lnTo>
                  <a:lnTo>
                    <a:pt x="12239689" y="120332"/>
                  </a:lnTo>
                  <a:lnTo>
                    <a:pt x="12223661" y="165328"/>
                  </a:lnTo>
                  <a:lnTo>
                    <a:pt x="12218035" y="214312"/>
                  </a:lnTo>
                  <a:lnTo>
                    <a:pt x="12223661" y="263309"/>
                  </a:lnTo>
                  <a:lnTo>
                    <a:pt x="12239689" y="308305"/>
                  </a:lnTo>
                  <a:lnTo>
                    <a:pt x="12264860" y="348030"/>
                  </a:lnTo>
                  <a:lnTo>
                    <a:pt x="12297880" y="381203"/>
                  </a:lnTo>
                  <a:lnTo>
                    <a:pt x="12337491" y="406552"/>
                  </a:lnTo>
                  <a:lnTo>
                    <a:pt x="12382424" y="422783"/>
                  </a:lnTo>
                  <a:lnTo>
                    <a:pt x="12431395" y="428625"/>
                  </a:lnTo>
                  <a:lnTo>
                    <a:pt x="12480354" y="422783"/>
                  </a:lnTo>
                  <a:lnTo>
                    <a:pt x="12525286" y="406552"/>
                  </a:lnTo>
                  <a:lnTo>
                    <a:pt x="12564897" y="381203"/>
                  </a:lnTo>
                  <a:lnTo>
                    <a:pt x="12597917" y="348030"/>
                  </a:lnTo>
                  <a:lnTo>
                    <a:pt x="12623089" y="308305"/>
                  </a:lnTo>
                  <a:lnTo>
                    <a:pt x="12639116" y="263309"/>
                  </a:lnTo>
                  <a:lnTo>
                    <a:pt x="12644755" y="214312"/>
                  </a:lnTo>
                  <a:close/>
                </a:path>
              </a:pathLst>
            </a:custGeom>
            <a:solidFill>
              <a:srgbClr val="92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2792476" y="1257300"/>
            <a:ext cx="426720" cy="428625"/>
          </a:xfrm>
          <a:custGeom>
            <a:avLst/>
            <a:gdLst/>
            <a:ahLst/>
            <a:cxnLst/>
            <a:rect l="l" t="t" r="r" b="b"/>
            <a:pathLst>
              <a:path w="426719" h="428625">
                <a:moveTo>
                  <a:pt x="213360" y="0"/>
                </a:moveTo>
                <a:lnTo>
                  <a:pt x="164392" y="5836"/>
                </a:lnTo>
                <a:lnTo>
                  <a:pt x="119465" y="22058"/>
                </a:lnTo>
                <a:lnTo>
                  <a:pt x="79852" y="47389"/>
                </a:lnTo>
                <a:lnTo>
                  <a:pt x="46826" y="80551"/>
                </a:lnTo>
                <a:lnTo>
                  <a:pt x="21660" y="120266"/>
                </a:lnTo>
                <a:lnTo>
                  <a:pt x="5627" y="165258"/>
                </a:lnTo>
                <a:lnTo>
                  <a:pt x="0" y="214249"/>
                </a:lnTo>
                <a:lnTo>
                  <a:pt x="5627" y="263286"/>
                </a:lnTo>
                <a:lnTo>
                  <a:pt x="21660" y="308311"/>
                </a:lnTo>
                <a:lnTo>
                  <a:pt x="46826" y="348049"/>
                </a:lnTo>
                <a:lnTo>
                  <a:pt x="79852" y="381225"/>
                </a:lnTo>
                <a:lnTo>
                  <a:pt x="119465" y="406563"/>
                </a:lnTo>
                <a:lnTo>
                  <a:pt x="164392" y="422788"/>
                </a:lnTo>
                <a:lnTo>
                  <a:pt x="213360" y="428625"/>
                </a:lnTo>
                <a:lnTo>
                  <a:pt x="262327" y="422788"/>
                </a:lnTo>
                <a:lnTo>
                  <a:pt x="307254" y="406563"/>
                </a:lnTo>
                <a:lnTo>
                  <a:pt x="346867" y="381225"/>
                </a:lnTo>
                <a:lnTo>
                  <a:pt x="379893" y="348049"/>
                </a:lnTo>
                <a:lnTo>
                  <a:pt x="405059" y="308311"/>
                </a:lnTo>
                <a:lnTo>
                  <a:pt x="421092" y="263286"/>
                </a:lnTo>
                <a:lnTo>
                  <a:pt x="426719" y="214249"/>
                </a:lnTo>
                <a:lnTo>
                  <a:pt x="421092" y="165258"/>
                </a:lnTo>
                <a:lnTo>
                  <a:pt x="405059" y="120266"/>
                </a:lnTo>
                <a:lnTo>
                  <a:pt x="379893" y="80551"/>
                </a:lnTo>
                <a:lnTo>
                  <a:pt x="346867" y="47389"/>
                </a:lnTo>
                <a:lnTo>
                  <a:pt x="307254" y="22058"/>
                </a:lnTo>
                <a:lnTo>
                  <a:pt x="262327" y="5836"/>
                </a:lnTo>
                <a:lnTo>
                  <a:pt x="213360" y="0"/>
                </a:lnTo>
                <a:close/>
              </a:path>
            </a:pathLst>
          </a:custGeom>
          <a:solidFill>
            <a:srgbClr val="FFB0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73367" y="1257300"/>
            <a:ext cx="426720" cy="428625"/>
          </a:xfrm>
          <a:custGeom>
            <a:avLst/>
            <a:gdLst/>
            <a:ahLst/>
            <a:cxnLst/>
            <a:rect l="l" t="t" r="r" b="b"/>
            <a:pathLst>
              <a:path w="426720" h="428625">
                <a:moveTo>
                  <a:pt x="213359" y="0"/>
                </a:moveTo>
                <a:lnTo>
                  <a:pt x="164392" y="5836"/>
                </a:lnTo>
                <a:lnTo>
                  <a:pt x="119465" y="22061"/>
                </a:lnTo>
                <a:lnTo>
                  <a:pt x="79852" y="47399"/>
                </a:lnTo>
                <a:lnTo>
                  <a:pt x="46826" y="80575"/>
                </a:lnTo>
                <a:lnTo>
                  <a:pt x="21660" y="120313"/>
                </a:lnTo>
                <a:lnTo>
                  <a:pt x="5627" y="165338"/>
                </a:lnTo>
                <a:lnTo>
                  <a:pt x="0" y="214375"/>
                </a:lnTo>
                <a:lnTo>
                  <a:pt x="5627" y="263366"/>
                </a:lnTo>
                <a:lnTo>
                  <a:pt x="21660" y="308358"/>
                </a:lnTo>
                <a:lnTo>
                  <a:pt x="46826" y="348073"/>
                </a:lnTo>
                <a:lnTo>
                  <a:pt x="79852" y="381235"/>
                </a:lnTo>
                <a:lnTo>
                  <a:pt x="119465" y="406566"/>
                </a:lnTo>
                <a:lnTo>
                  <a:pt x="164392" y="422788"/>
                </a:lnTo>
                <a:lnTo>
                  <a:pt x="213359" y="428625"/>
                </a:lnTo>
                <a:lnTo>
                  <a:pt x="262327" y="422788"/>
                </a:lnTo>
                <a:lnTo>
                  <a:pt x="307254" y="406566"/>
                </a:lnTo>
                <a:lnTo>
                  <a:pt x="346867" y="381235"/>
                </a:lnTo>
                <a:lnTo>
                  <a:pt x="379893" y="348073"/>
                </a:lnTo>
                <a:lnTo>
                  <a:pt x="405059" y="308358"/>
                </a:lnTo>
                <a:lnTo>
                  <a:pt x="421092" y="263366"/>
                </a:lnTo>
                <a:lnTo>
                  <a:pt x="426719" y="214375"/>
                </a:lnTo>
                <a:lnTo>
                  <a:pt x="421092" y="165338"/>
                </a:lnTo>
                <a:lnTo>
                  <a:pt x="405059" y="120313"/>
                </a:lnTo>
                <a:lnTo>
                  <a:pt x="379893" y="80575"/>
                </a:lnTo>
                <a:lnTo>
                  <a:pt x="346867" y="47399"/>
                </a:lnTo>
                <a:lnTo>
                  <a:pt x="307254" y="22061"/>
                </a:lnTo>
                <a:lnTo>
                  <a:pt x="262327" y="5836"/>
                </a:lnTo>
                <a:lnTo>
                  <a:pt x="213359" y="0"/>
                </a:lnTo>
                <a:close/>
              </a:path>
            </a:pathLst>
          </a:custGeom>
          <a:solidFill>
            <a:srgbClr val="FFB0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40922" y="1257300"/>
            <a:ext cx="426720" cy="428625"/>
          </a:xfrm>
          <a:custGeom>
            <a:avLst/>
            <a:gdLst/>
            <a:ahLst/>
            <a:cxnLst/>
            <a:rect l="l" t="t" r="r" b="b"/>
            <a:pathLst>
              <a:path w="426720" h="428625">
                <a:moveTo>
                  <a:pt x="213359" y="0"/>
                </a:moveTo>
                <a:lnTo>
                  <a:pt x="164392" y="5836"/>
                </a:lnTo>
                <a:lnTo>
                  <a:pt x="119465" y="22061"/>
                </a:lnTo>
                <a:lnTo>
                  <a:pt x="79852" y="47399"/>
                </a:lnTo>
                <a:lnTo>
                  <a:pt x="46826" y="80575"/>
                </a:lnTo>
                <a:lnTo>
                  <a:pt x="21660" y="120313"/>
                </a:lnTo>
                <a:lnTo>
                  <a:pt x="5627" y="165338"/>
                </a:lnTo>
                <a:lnTo>
                  <a:pt x="0" y="214375"/>
                </a:lnTo>
                <a:lnTo>
                  <a:pt x="5627" y="263366"/>
                </a:lnTo>
                <a:lnTo>
                  <a:pt x="21660" y="308358"/>
                </a:lnTo>
                <a:lnTo>
                  <a:pt x="46826" y="348073"/>
                </a:lnTo>
                <a:lnTo>
                  <a:pt x="79852" y="381235"/>
                </a:lnTo>
                <a:lnTo>
                  <a:pt x="119465" y="406566"/>
                </a:lnTo>
                <a:lnTo>
                  <a:pt x="164392" y="422788"/>
                </a:lnTo>
                <a:lnTo>
                  <a:pt x="213359" y="428625"/>
                </a:lnTo>
                <a:lnTo>
                  <a:pt x="262327" y="422788"/>
                </a:lnTo>
                <a:lnTo>
                  <a:pt x="307254" y="406566"/>
                </a:lnTo>
                <a:lnTo>
                  <a:pt x="346867" y="381235"/>
                </a:lnTo>
                <a:lnTo>
                  <a:pt x="379893" y="348073"/>
                </a:lnTo>
                <a:lnTo>
                  <a:pt x="405059" y="308358"/>
                </a:lnTo>
                <a:lnTo>
                  <a:pt x="421092" y="263366"/>
                </a:lnTo>
                <a:lnTo>
                  <a:pt x="426720" y="214375"/>
                </a:lnTo>
                <a:lnTo>
                  <a:pt x="421092" y="165338"/>
                </a:lnTo>
                <a:lnTo>
                  <a:pt x="405059" y="120313"/>
                </a:lnTo>
                <a:lnTo>
                  <a:pt x="379893" y="80575"/>
                </a:lnTo>
                <a:lnTo>
                  <a:pt x="346867" y="47399"/>
                </a:lnTo>
                <a:lnTo>
                  <a:pt x="307254" y="22061"/>
                </a:lnTo>
                <a:lnTo>
                  <a:pt x="262327" y="5836"/>
                </a:lnTo>
                <a:lnTo>
                  <a:pt x="213359" y="0"/>
                </a:lnTo>
                <a:close/>
              </a:path>
            </a:pathLst>
          </a:custGeom>
          <a:solidFill>
            <a:srgbClr val="FFB0C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0" y="1257300"/>
            <a:ext cx="18288000" cy="441325"/>
            <a:chOff x="0" y="1257300"/>
            <a:chExt cx="18288000" cy="441325"/>
          </a:xfrm>
        </p:grpSpPr>
        <p:sp>
          <p:nvSpPr>
            <p:cNvPr id="10" name="object 10"/>
            <p:cNvSpPr/>
            <p:nvPr/>
          </p:nvSpPr>
          <p:spPr>
            <a:xfrm>
              <a:off x="15009494" y="1269491"/>
              <a:ext cx="426720" cy="428625"/>
            </a:xfrm>
            <a:custGeom>
              <a:avLst/>
              <a:gdLst/>
              <a:ahLst/>
              <a:cxnLst/>
              <a:rect l="l" t="t" r="r" b="b"/>
              <a:pathLst>
                <a:path w="426719" h="428625">
                  <a:moveTo>
                    <a:pt x="213360" y="0"/>
                  </a:moveTo>
                  <a:lnTo>
                    <a:pt x="164392" y="5836"/>
                  </a:lnTo>
                  <a:lnTo>
                    <a:pt x="119465" y="22058"/>
                  </a:lnTo>
                  <a:lnTo>
                    <a:pt x="79852" y="47389"/>
                  </a:lnTo>
                  <a:lnTo>
                    <a:pt x="46826" y="80551"/>
                  </a:lnTo>
                  <a:lnTo>
                    <a:pt x="21660" y="120266"/>
                  </a:lnTo>
                  <a:lnTo>
                    <a:pt x="5627" y="165258"/>
                  </a:lnTo>
                  <a:lnTo>
                    <a:pt x="0" y="214249"/>
                  </a:lnTo>
                  <a:lnTo>
                    <a:pt x="5627" y="263239"/>
                  </a:lnTo>
                  <a:lnTo>
                    <a:pt x="21660" y="308234"/>
                  </a:lnTo>
                  <a:lnTo>
                    <a:pt x="46826" y="347956"/>
                  </a:lnTo>
                  <a:lnTo>
                    <a:pt x="79852" y="381132"/>
                  </a:lnTo>
                  <a:lnTo>
                    <a:pt x="119465" y="406485"/>
                  </a:lnTo>
                  <a:lnTo>
                    <a:pt x="164392" y="422741"/>
                  </a:lnTo>
                  <a:lnTo>
                    <a:pt x="213360" y="428625"/>
                  </a:lnTo>
                  <a:lnTo>
                    <a:pt x="262327" y="422741"/>
                  </a:lnTo>
                  <a:lnTo>
                    <a:pt x="307254" y="406485"/>
                  </a:lnTo>
                  <a:lnTo>
                    <a:pt x="346867" y="381132"/>
                  </a:lnTo>
                  <a:lnTo>
                    <a:pt x="379893" y="347956"/>
                  </a:lnTo>
                  <a:lnTo>
                    <a:pt x="405059" y="308234"/>
                  </a:lnTo>
                  <a:lnTo>
                    <a:pt x="421092" y="263239"/>
                  </a:lnTo>
                  <a:lnTo>
                    <a:pt x="426720" y="214249"/>
                  </a:lnTo>
                  <a:lnTo>
                    <a:pt x="421092" y="165258"/>
                  </a:lnTo>
                  <a:lnTo>
                    <a:pt x="405059" y="120266"/>
                  </a:lnTo>
                  <a:lnTo>
                    <a:pt x="379893" y="80551"/>
                  </a:lnTo>
                  <a:lnTo>
                    <a:pt x="346867" y="47389"/>
                  </a:lnTo>
                  <a:lnTo>
                    <a:pt x="307254" y="22058"/>
                  </a:lnTo>
                  <a:lnTo>
                    <a:pt x="262327" y="5836"/>
                  </a:lnTo>
                  <a:lnTo>
                    <a:pt x="213360" y="0"/>
                  </a:lnTo>
                  <a:close/>
                </a:path>
              </a:pathLst>
            </a:custGeom>
            <a:solidFill>
              <a:srgbClr val="FFB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1395348"/>
              <a:ext cx="18288000" cy="152400"/>
            </a:xfrm>
            <a:custGeom>
              <a:avLst/>
              <a:gdLst/>
              <a:ahLst/>
              <a:cxnLst/>
              <a:rect l="l" t="t" r="r" b="b"/>
              <a:pathLst>
                <a:path w="18288000" h="152400">
                  <a:moveTo>
                    <a:pt x="0" y="0"/>
                  </a:moveTo>
                  <a:lnTo>
                    <a:pt x="0" y="152400"/>
                  </a:lnTo>
                  <a:lnTo>
                    <a:pt x="18288000" y="152400"/>
                  </a:lnTo>
                  <a:lnTo>
                    <a:pt x="18288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92476" y="1257299"/>
              <a:ext cx="12646025" cy="428625"/>
            </a:xfrm>
            <a:custGeom>
              <a:avLst/>
              <a:gdLst/>
              <a:ahLst/>
              <a:cxnLst/>
              <a:rect l="l" t="t" r="r" b="b"/>
              <a:pathLst>
                <a:path w="12646025" h="428625">
                  <a:moveTo>
                    <a:pt x="426720" y="214376"/>
                  </a:moveTo>
                  <a:lnTo>
                    <a:pt x="421081" y="165341"/>
                  </a:lnTo>
                  <a:lnTo>
                    <a:pt x="405053" y="120319"/>
                  </a:lnTo>
                  <a:lnTo>
                    <a:pt x="379882" y="80581"/>
                  </a:lnTo>
                  <a:lnTo>
                    <a:pt x="346862" y="47409"/>
                  </a:lnTo>
                  <a:lnTo>
                    <a:pt x="307251" y="22072"/>
                  </a:lnTo>
                  <a:lnTo>
                    <a:pt x="262318" y="5842"/>
                  </a:lnTo>
                  <a:lnTo>
                    <a:pt x="213360" y="0"/>
                  </a:lnTo>
                  <a:lnTo>
                    <a:pt x="164388" y="5842"/>
                  </a:lnTo>
                  <a:lnTo>
                    <a:pt x="119456" y="22072"/>
                  </a:lnTo>
                  <a:lnTo>
                    <a:pt x="79844" y="47409"/>
                  </a:lnTo>
                  <a:lnTo>
                    <a:pt x="46824" y="80581"/>
                  </a:lnTo>
                  <a:lnTo>
                    <a:pt x="21653" y="120319"/>
                  </a:lnTo>
                  <a:lnTo>
                    <a:pt x="5626" y="165341"/>
                  </a:lnTo>
                  <a:lnTo>
                    <a:pt x="0" y="214376"/>
                  </a:lnTo>
                  <a:lnTo>
                    <a:pt x="5626" y="263372"/>
                  </a:lnTo>
                  <a:lnTo>
                    <a:pt x="21653" y="308368"/>
                  </a:lnTo>
                  <a:lnTo>
                    <a:pt x="46824" y="348081"/>
                  </a:lnTo>
                  <a:lnTo>
                    <a:pt x="79844" y="381241"/>
                  </a:lnTo>
                  <a:lnTo>
                    <a:pt x="119456" y="406577"/>
                  </a:lnTo>
                  <a:lnTo>
                    <a:pt x="164388" y="422795"/>
                  </a:lnTo>
                  <a:lnTo>
                    <a:pt x="213360" y="428625"/>
                  </a:lnTo>
                  <a:lnTo>
                    <a:pt x="262318" y="422795"/>
                  </a:lnTo>
                  <a:lnTo>
                    <a:pt x="307251" y="406577"/>
                  </a:lnTo>
                  <a:lnTo>
                    <a:pt x="346862" y="381241"/>
                  </a:lnTo>
                  <a:lnTo>
                    <a:pt x="379882" y="348081"/>
                  </a:lnTo>
                  <a:lnTo>
                    <a:pt x="405053" y="308368"/>
                  </a:lnTo>
                  <a:lnTo>
                    <a:pt x="421081" y="263372"/>
                  </a:lnTo>
                  <a:lnTo>
                    <a:pt x="426720" y="214376"/>
                  </a:lnTo>
                  <a:close/>
                </a:path>
                <a:path w="12646025" h="428625">
                  <a:moveTo>
                    <a:pt x="4506595" y="214376"/>
                  </a:moveTo>
                  <a:lnTo>
                    <a:pt x="4500956" y="165341"/>
                  </a:lnTo>
                  <a:lnTo>
                    <a:pt x="4484929" y="120319"/>
                  </a:lnTo>
                  <a:lnTo>
                    <a:pt x="4459757" y="80581"/>
                  </a:lnTo>
                  <a:lnTo>
                    <a:pt x="4426737" y="47409"/>
                  </a:lnTo>
                  <a:lnTo>
                    <a:pt x="4387126" y="22072"/>
                  </a:lnTo>
                  <a:lnTo>
                    <a:pt x="4342193" y="5842"/>
                  </a:lnTo>
                  <a:lnTo>
                    <a:pt x="4293235" y="0"/>
                  </a:lnTo>
                  <a:lnTo>
                    <a:pt x="4244264" y="5842"/>
                  </a:lnTo>
                  <a:lnTo>
                    <a:pt x="4199331" y="22072"/>
                  </a:lnTo>
                  <a:lnTo>
                    <a:pt x="4159720" y="47409"/>
                  </a:lnTo>
                  <a:lnTo>
                    <a:pt x="4126700" y="80581"/>
                  </a:lnTo>
                  <a:lnTo>
                    <a:pt x="4101528" y="120319"/>
                  </a:lnTo>
                  <a:lnTo>
                    <a:pt x="4085501" y="165341"/>
                  </a:lnTo>
                  <a:lnTo>
                    <a:pt x="4079875" y="214376"/>
                  </a:lnTo>
                  <a:lnTo>
                    <a:pt x="4085501" y="263372"/>
                  </a:lnTo>
                  <a:lnTo>
                    <a:pt x="4101528" y="308368"/>
                  </a:lnTo>
                  <a:lnTo>
                    <a:pt x="4126700" y="348081"/>
                  </a:lnTo>
                  <a:lnTo>
                    <a:pt x="4159720" y="381241"/>
                  </a:lnTo>
                  <a:lnTo>
                    <a:pt x="4199331" y="406577"/>
                  </a:lnTo>
                  <a:lnTo>
                    <a:pt x="4244264" y="422795"/>
                  </a:lnTo>
                  <a:lnTo>
                    <a:pt x="4293235" y="428625"/>
                  </a:lnTo>
                  <a:lnTo>
                    <a:pt x="4342193" y="422795"/>
                  </a:lnTo>
                  <a:lnTo>
                    <a:pt x="4387126" y="406577"/>
                  </a:lnTo>
                  <a:lnTo>
                    <a:pt x="4426737" y="381241"/>
                  </a:lnTo>
                  <a:lnTo>
                    <a:pt x="4459757" y="348081"/>
                  </a:lnTo>
                  <a:lnTo>
                    <a:pt x="4484929" y="308368"/>
                  </a:lnTo>
                  <a:lnTo>
                    <a:pt x="4500956" y="263372"/>
                  </a:lnTo>
                  <a:lnTo>
                    <a:pt x="4506595" y="214376"/>
                  </a:lnTo>
                  <a:close/>
                </a:path>
                <a:path w="12646025" h="428625">
                  <a:moveTo>
                    <a:pt x="8575167" y="214376"/>
                  </a:moveTo>
                  <a:lnTo>
                    <a:pt x="8569528" y="165341"/>
                  </a:lnTo>
                  <a:lnTo>
                    <a:pt x="8553501" y="120319"/>
                  </a:lnTo>
                  <a:lnTo>
                    <a:pt x="8528329" y="80581"/>
                  </a:lnTo>
                  <a:lnTo>
                    <a:pt x="8495309" y="47409"/>
                  </a:lnTo>
                  <a:lnTo>
                    <a:pt x="8455698" y="22072"/>
                  </a:lnTo>
                  <a:lnTo>
                    <a:pt x="8410765" y="5842"/>
                  </a:lnTo>
                  <a:lnTo>
                    <a:pt x="8361807" y="0"/>
                  </a:lnTo>
                  <a:lnTo>
                    <a:pt x="8312836" y="5842"/>
                  </a:lnTo>
                  <a:lnTo>
                    <a:pt x="8267903" y="22072"/>
                  </a:lnTo>
                  <a:lnTo>
                    <a:pt x="8228292" y="47409"/>
                  </a:lnTo>
                  <a:lnTo>
                    <a:pt x="8195272" y="80581"/>
                  </a:lnTo>
                  <a:lnTo>
                    <a:pt x="8170100" y="120319"/>
                  </a:lnTo>
                  <a:lnTo>
                    <a:pt x="8154073" y="165341"/>
                  </a:lnTo>
                  <a:lnTo>
                    <a:pt x="8148447" y="214376"/>
                  </a:lnTo>
                  <a:lnTo>
                    <a:pt x="8154073" y="263372"/>
                  </a:lnTo>
                  <a:lnTo>
                    <a:pt x="8170100" y="308368"/>
                  </a:lnTo>
                  <a:lnTo>
                    <a:pt x="8195272" y="348081"/>
                  </a:lnTo>
                  <a:lnTo>
                    <a:pt x="8228292" y="381241"/>
                  </a:lnTo>
                  <a:lnTo>
                    <a:pt x="8267903" y="406577"/>
                  </a:lnTo>
                  <a:lnTo>
                    <a:pt x="8312836" y="422795"/>
                  </a:lnTo>
                  <a:lnTo>
                    <a:pt x="8361807" y="428625"/>
                  </a:lnTo>
                  <a:lnTo>
                    <a:pt x="8410765" y="422795"/>
                  </a:lnTo>
                  <a:lnTo>
                    <a:pt x="8455698" y="406577"/>
                  </a:lnTo>
                  <a:lnTo>
                    <a:pt x="8495309" y="381241"/>
                  </a:lnTo>
                  <a:lnTo>
                    <a:pt x="8528329" y="348081"/>
                  </a:lnTo>
                  <a:lnTo>
                    <a:pt x="8553501" y="308368"/>
                  </a:lnTo>
                  <a:lnTo>
                    <a:pt x="8569528" y="263372"/>
                  </a:lnTo>
                  <a:lnTo>
                    <a:pt x="8575167" y="214376"/>
                  </a:lnTo>
                  <a:close/>
                </a:path>
                <a:path w="12646025" h="428625">
                  <a:moveTo>
                    <a:pt x="12645898" y="214376"/>
                  </a:moveTo>
                  <a:lnTo>
                    <a:pt x="12640259" y="165341"/>
                  </a:lnTo>
                  <a:lnTo>
                    <a:pt x="12624232" y="120319"/>
                  </a:lnTo>
                  <a:lnTo>
                    <a:pt x="12599060" y="80581"/>
                  </a:lnTo>
                  <a:lnTo>
                    <a:pt x="12566040" y="47409"/>
                  </a:lnTo>
                  <a:lnTo>
                    <a:pt x="12526429" y="22072"/>
                  </a:lnTo>
                  <a:lnTo>
                    <a:pt x="12481497" y="5842"/>
                  </a:lnTo>
                  <a:lnTo>
                    <a:pt x="12432538" y="0"/>
                  </a:lnTo>
                  <a:lnTo>
                    <a:pt x="12383567" y="5842"/>
                  </a:lnTo>
                  <a:lnTo>
                    <a:pt x="12338634" y="22072"/>
                  </a:lnTo>
                  <a:lnTo>
                    <a:pt x="12299023" y="47409"/>
                  </a:lnTo>
                  <a:lnTo>
                    <a:pt x="12266003" y="80581"/>
                  </a:lnTo>
                  <a:lnTo>
                    <a:pt x="12240832" y="120319"/>
                  </a:lnTo>
                  <a:lnTo>
                    <a:pt x="12224804" y="165341"/>
                  </a:lnTo>
                  <a:lnTo>
                    <a:pt x="12219178" y="214376"/>
                  </a:lnTo>
                  <a:lnTo>
                    <a:pt x="12224804" y="263372"/>
                  </a:lnTo>
                  <a:lnTo>
                    <a:pt x="12240832" y="308368"/>
                  </a:lnTo>
                  <a:lnTo>
                    <a:pt x="12266003" y="348081"/>
                  </a:lnTo>
                  <a:lnTo>
                    <a:pt x="12299023" y="381241"/>
                  </a:lnTo>
                  <a:lnTo>
                    <a:pt x="12338634" y="406577"/>
                  </a:lnTo>
                  <a:lnTo>
                    <a:pt x="12383567" y="422795"/>
                  </a:lnTo>
                  <a:lnTo>
                    <a:pt x="12432538" y="428625"/>
                  </a:lnTo>
                  <a:lnTo>
                    <a:pt x="12481497" y="422795"/>
                  </a:lnTo>
                  <a:lnTo>
                    <a:pt x="12526429" y="406577"/>
                  </a:lnTo>
                  <a:lnTo>
                    <a:pt x="12566040" y="381241"/>
                  </a:lnTo>
                  <a:lnTo>
                    <a:pt x="12599060" y="348081"/>
                  </a:lnTo>
                  <a:lnTo>
                    <a:pt x="12624232" y="308368"/>
                  </a:lnTo>
                  <a:lnTo>
                    <a:pt x="12640259" y="263372"/>
                  </a:lnTo>
                  <a:lnTo>
                    <a:pt x="12645898" y="214376"/>
                  </a:lnTo>
                  <a:close/>
                </a:path>
              </a:pathLst>
            </a:custGeom>
            <a:solidFill>
              <a:srgbClr val="92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40200" y="266700"/>
            <a:ext cx="847978" cy="914400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16085819" y="7505700"/>
            <a:ext cx="2202180" cy="2781300"/>
          </a:xfrm>
          <a:custGeom>
            <a:avLst/>
            <a:gdLst/>
            <a:ahLst/>
            <a:cxnLst/>
            <a:rect l="l" t="t" r="r" b="b"/>
            <a:pathLst>
              <a:path w="2202180" h="2781300">
                <a:moveTo>
                  <a:pt x="1707007" y="0"/>
                </a:moveTo>
                <a:lnTo>
                  <a:pt x="1656612" y="865"/>
                </a:lnTo>
                <a:lnTo>
                  <a:pt x="1606584" y="3041"/>
                </a:lnTo>
                <a:lnTo>
                  <a:pt x="1556941" y="6509"/>
                </a:lnTo>
                <a:lnTo>
                  <a:pt x="1507705" y="11251"/>
                </a:lnTo>
                <a:lnTo>
                  <a:pt x="1458894" y="17249"/>
                </a:lnTo>
                <a:lnTo>
                  <a:pt x="1410529" y="24485"/>
                </a:lnTo>
                <a:lnTo>
                  <a:pt x="1362630" y="32940"/>
                </a:lnTo>
                <a:lnTo>
                  <a:pt x="1315216" y="42596"/>
                </a:lnTo>
                <a:lnTo>
                  <a:pt x="1268307" y="53435"/>
                </a:lnTo>
                <a:lnTo>
                  <a:pt x="1221924" y="65440"/>
                </a:lnTo>
                <a:lnTo>
                  <a:pt x="1176086" y="78591"/>
                </a:lnTo>
                <a:lnTo>
                  <a:pt x="1130812" y="92870"/>
                </a:lnTo>
                <a:lnTo>
                  <a:pt x="1086124" y="108260"/>
                </a:lnTo>
                <a:lnTo>
                  <a:pt x="1042040" y="124741"/>
                </a:lnTo>
                <a:lnTo>
                  <a:pt x="998581" y="142297"/>
                </a:lnTo>
                <a:lnTo>
                  <a:pt x="955767" y="160908"/>
                </a:lnTo>
                <a:lnTo>
                  <a:pt x="913617" y="180557"/>
                </a:lnTo>
                <a:lnTo>
                  <a:pt x="872151" y="201225"/>
                </a:lnTo>
                <a:lnTo>
                  <a:pt x="831390" y="222894"/>
                </a:lnTo>
                <a:lnTo>
                  <a:pt x="791352" y="245546"/>
                </a:lnTo>
                <a:lnTo>
                  <a:pt x="752059" y="269163"/>
                </a:lnTo>
                <a:lnTo>
                  <a:pt x="713529" y="293726"/>
                </a:lnTo>
                <a:lnTo>
                  <a:pt x="675784" y="319217"/>
                </a:lnTo>
                <a:lnTo>
                  <a:pt x="638841" y="345619"/>
                </a:lnTo>
                <a:lnTo>
                  <a:pt x="602723" y="372912"/>
                </a:lnTo>
                <a:lnTo>
                  <a:pt x="567447" y="401079"/>
                </a:lnTo>
                <a:lnTo>
                  <a:pt x="533035" y="430102"/>
                </a:lnTo>
                <a:lnTo>
                  <a:pt x="499506" y="459962"/>
                </a:lnTo>
                <a:lnTo>
                  <a:pt x="466881" y="490641"/>
                </a:lnTo>
                <a:lnTo>
                  <a:pt x="435178" y="522121"/>
                </a:lnTo>
                <a:lnTo>
                  <a:pt x="404418" y="554383"/>
                </a:lnTo>
                <a:lnTo>
                  <a:pt x="374620" y="587410"/>
                </a:lnTo>
                <a:lnTo>
                  <a:pt x="345805" y="621184"/>
                </a:lnTo>
                <a:lnTo>
                  <a:pt x="317993" y="655685"/>
                </a:lnTo>
                <a:lnTo>
                  <a:pt x="291203" y="690897"/>
                </a:lnTo>
                <a:lnTo>
                  <a:pt x="265456" y="726800"/>
                </a:lnTo>
                <a:lnTo>
                  <a:pt x="240770" y="763377"/>
                </a:lnTo>
                <a:lnTo>
                  <a:pt x="217167" y="800609"/>
                </a:lnTo>
                <a:lnTo>
                  <a:pt x="194665" y="838478"/>
                </a:lnTo>
                <a:lnTo>
                  <a:pt x="173285" y="876966"/>
                </a:lnTo>
                <a:lnTo>
                  <a:pt x="153047" y="916055"/>
                </a:lnTo>
                <a:lnTo>
                  <a:pt x="133971" y="955726"/>
                </a:lnTo>
                <a:lnTo>
                  <a:pt x="116076" y="995962"/>
                </a:lnTo>
                <a:lnTo>
                  <a:pt x="99382" y="1036744"/>
                </a:lnTo>
                <a:lnTo>
                  <a:pt x="83909" y="1078053"/>
                </a:lnTo>
                <a:lnTo>
                  <a:pt x="69678" y="1119873"/>
                </a:lnTo>
                <a:lnTo>
                  <a:pt x="56707" y="1162184"/>
                </a:lnTo>
                <a:lnTo>
                  <a:pt x="45018" y="1204968"/>
                </a:lnTo>
                <a:lnTo>
                  <a:pt x="34629" y="1248208"/>
                </a:lnTo>
                <a:lnTo>
                  <a:pt x="25561" y="1291884"/>
                </a:lnTo>
                <a:lnTo>
                  <a:pt x="17833" y="1335979"/>
                </a:lnTo>
                <a:lnTo>
                  <a:pt x="11466" y="1380475"/>
                </a:lnTo>
                <a:lnTo>
                  <a:pt x="6479" y="1425353"/>
                </a:lnTo>
                <a:lnTo>
                  <a:pt x="2893" y="1470595"/>
                </a:lnTo>
                <a:lnTo>
                  <a:pt x="726" y="1516184"/>
                </a:lnTo>
                <a:lnTo>
                  <a:pt x="0" y="1562100"/>
                </a:lnTo>
                <a:lnTo>
                  <a:pt x="726" y="1608013"/>
                </a:lnTo>
                <a:lnTo>
                  <a:pt x="2893" y="1653600"/>
                </a:lnTo>
                <a:lnTo>
                  <a:pt x="6479" y="1698840"/>
                </a:lnTo>
                <a:lnTo>
                  <a:pt x="11466" y="1743716"/>
                </a:lnTo>
                <a:lnTo>
                  <a:pt x="17833" y="1788210"/>
                </a:lnTo>
                <a:lnTo>
                  <a:pt x="25561" y="1832304"/>
                </a:lnTo>
                <a:lnTo>
                  <a:pt x="34629" y="1875979"/>
                </a:lnTo>
                <a:lnTo>
                  <a:pt x="45018" y="1919217"/>
                </a:lnTo>
                <a:lnTo>
                  <a:pt x="56707" y="1962000"/>
                </a:lnTo>
                <a:lnTo>
                  <a:pt x="69678" y="2004309"/>
                </a:lnTo>
                <a:lnTo>
                  <a:pt x="83909" y="2046128"/>
                </a:lnTo>
                <a:lnTo>
                  <a:pt x="99382" y="2087436"/>
                </a:lnTo>
                <a:lnTo>
                  <a:pt x="116076" y="2128217"/>
                </a:lnTo>
                <a:lnTo>
                  <a:pt x="133971" y="2168451"/>
                </a:lnTo>
                <a:lnTo>
                  <a:pt x="153047" y="2208122"/>
                </a:lnTo>
                <a:lnTo>
                  <a:pt x="173285" y="2247210"/>
                </a:lnTo>
                <a:lnTo>
                  <a:pt x="194665" y="2285697"/>
                </a:lnTo>
                <a:lnTo>
                  <a:pt x="217167" y="2323565"/>
                </a:lnTo>
                <a:lnTo>
                  <a:pt x="240770" y="2360797"/>
                </a:lnTo>
                <a:lnTo>
                  <a:pt x="265456" y="2397373"/>
                </a:lnTo>
                <a:lnTo>
                  <a:pt x="291203" y="2433275"/>
                </a:lnTo>
                <a:lnTo>
                  <a:pt x="317993" y="2468486"/>
                </a:lnTo>
                <a:lnTo>
                  <a:pt x="345805" y="2502987"/>
                </a:lnTo>
                <a:lnTo>
                  <a:pt x="374620" y="2536761"/>
                </a:lnTo>
                <a:lnTo>
                  <a:pt x="404418" y="2569787"/>
                </a:lnTo>
                <a:lnTo>
                  <a:pt x="435178" y="2602050"/>
                </a:lnTo>
                <a:lnTo>
                  <a:pt x="466881" y="2633530"/>
                </a:lnTo>
                <a:lnTo>
                  <a:pt x="499506" y="2664209"/>
                </a:lnTo>
                <a:lnTo>
                  <a:pt x="533035" y="2694069"/>
                </a:lnTo>
                <a:lnTo>
                  <a:pt x="567447" y="2723091"/>
                </a:lnTo>
                <a:lnTo>
                  <a:pt x="602723" y="2751259"/>
                </a:lnTo>
                <a:lnTo>
                  <a:pt x="638841" y="2778552"/>
                </a:lnTo>
                <a:lnTo>
                  <a:pt x="642685" y="2781300"/>
                </a:lnTo>
                <a:lnTo>
                  <a:pt x="2202180" y="2781300"/>
                </a:lnTo>
                <a:lnTo>
                  <a:pt x="2202180" y="68335"/>
                </a:lnTo>
                <a:lnTo>
                  <a:pt x="2192089" y="65440"/>
                </a:lnTo>
                <a:lnTo>
                  <a:pt x="2145706" y="53435"/>
                </a:lnTo>
                <a:lnTo>
                  <a:pt x="2098797" y="42596"/>
                </a:lnTo>
                <a:lnTo>
                  <a:pt x="2051383" y="32940"/>
                </a:lnTo>
                <a:lnTo>
                  <a:pt x="2003484" y="24485"/>
                </a:lnTo>
                <a:lnTo>
                  <a:pt x="1955119" y="17249"/>
                </a:lnTo>
                <a:lnTo>
                  <a:pt x="1906308" y="11251"/>
                </a:lnTo>
                <a:lnTo>
                  <a:pt x="1857072" y="6509"/>
                </a:lnTo>
                <a:lnTo>
                  <a:pt x="1807429" y="3041"/>
                </a:lnTo>
                <a:lnTo>
                  <a:pt x="1757401" y="865"/>
                </a:lnTo>
                <a:lnTo>
                  <a:pt x="1707007" y="0"/>
                </a:lnTo>
                <a:close/>
              </a:path>
            </a:pathLst>
          </a:custGeom>
          <a:solidFill>
            <a:srgbClr val="B3A1C6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577927"/>
            <a:ext cx="496570" cy="2132330"/>
          </a:xfrm>
          <a:custGeom>
            <a:avLst/>
            <a:gdLst/>
            <a:ahLst/>
            <a:cxnLst/>
            <a:rect l="l" t="t" r="r" b="b"/>
            <a:pathLst>
              <a:path w="496570" h="2132330">
                <a:moveTo>
                  <a:pt x="0" y="0"/>
                </a:moveTo>
                <a:lnTo>
                  <a:pt x="0" y="2132191"/>
                </a:lnTo>
                <a:lnTo>
                  <a:pt x="34132" y="2102622"/>
                </a:lnTo>
                <a:lnTo>
                  <a:pt x="67425" y="2071883"/>
                </a:lnTo>
                <a:lnTo>
                  <a:pt x="99788" y="2039989"/>
                </a:lnTo>
                <a:lnTo>
                  <a:pt x="131185" y="2006954"/>
                </a:lnTo>
                <a:lnTo>
                  <a:pt x="161585" y="1972789"/>
                </a:lnTo>
                <a:lnTo>
                  <a:pt x="190951" y="1937510"/>
                </a:lnTo>
                <a:lnTo>
                  <a:pt x="219251" y="1901130"/>
                </a:lnTo>
                <a:lnTo>
                  <a:pt x="246451" y="1863661"/>
                </a:lnTo>
                <a:lnTo>
                  <a:pt x="272516" y="1825118"/>
                </a:lnTo>
                <a:lnTo>
                  <a:pt x="297412" y="1785514"/>
                </a:lnTo>
                <a:lnTo>
                  <a:pt x="321106" y="1744863"/>
                </a:lnTo>
                <a:lnTo>
                  <a:pt x="343563" y="1703178"/>
                </a:lnTo>
                <a:lnTo>
                  <a:pt x="364750" y="1660472"/>
                </a:lnTo>
                <a:lnTo>
                  <a:pt x="384632" y="1616759"/>
                </a:lnTo>
                <a:lnTo>
                  <a:pt x="402634" y="1572235"/>
                </a:lnTo>
                <a:lnTo>
                  <a:pt x="419008" y="1527459"/>
                </a:lnTo>
                <a:lnTo>
                  <a:pt x="433767" y="1482465"/>
                </a:lnTo>
                <a:lnTo>
                  <a:pt x="446924" y="1437286"/>
                </a:lnTo>
                <a:lnTo>
                  <a:pt x="458493" y="1391957"/>
                </a:lnTo>
                <a:lnTo>
                  <a:pt x="468488" y="1346512"/>
                </a:lnTo>
                <a:lnTo>
                  <a:pt x="476923" y="1300985"/>
                </a:lnTo>
                <a:lnTo>
                  <a:pt x="483811" y="1255409"/>
                </a:lnTo>
                <a:lnTo>
                  <a:pt x="489165" y="1209818"/>
                </a:lnTo>
                <a:lnTo>
                  <a:pt x="493000" y="1164247"/>
                </a:lnTo>
                <a:lnTo>
                  <a:pt x="495329" y="1118729"/>
                </a:lnTo>
                <a:lnTo>
                  <a:pt x="496165" y="1073298"/>
                </a:lnTo>
                <a:lnTo>
                  <a:pt x="495523" y="1027989"/>
                </a:lnTo>
                <a:lnTo>
                  <a:pt x="493416" y="982834"/>
                </a:lnTo>
                <a:lnTo>
                  <a:pt x="489857" y="937869"/>
                </a:lnTo>
                <a:lnTo>
                  <a:pt x="484860" y="893127"/>
                </a:lnTo>
                <a:lnTo>
                  <a:pt x="478439" y="848642"/>
                </a:lnTo>
                <a:lnTo>
                  <a:pt x="470608" y="804448"/>
                </a:lnTo>
                <a:lnTo>
                  <a:pt x="461380" y="760578"/>
                </a:lnTo>
                <a:lnTo>
                  <a:pt x="450768" y="717068"/>
                </a:lnTo>
                <a:lnTo>
                  <a:pt x="438787" y="673950"/>
                </a:lnTo>
                <a:lnTo>
                  <a:pt x="425449" y="631258"/>
                </a:lnTo>
                <a:lnTo>
                  <a:pt x="410770" y="589028"/>
                </a:lnTo>
                <a:lnTo>
                  <a:pt x="394762" y="547292"/>
                </a:lnTo>
                <a:lnTo>
                  <a:pt x="377438" y="506084"/>
                </a:lnTo>
                <a:lnTo>
                  <a:pt x="358813" y="465439"/>
                </a:lnTo>
                <a:lnTo>
                  <a:pt x="338901" y="425391"/>
                </a:lnTo>
                <a:lnTo>
                  <a:pt x="317714" y="385972"/>
                </a:lnTo>
                <a:lnTo>
                  <a:pt x="295266" y="347218"/>
                </a:lnTo>
                <a:lnTo>
                  <a:pt x="271572" y="309162"/>
                </a:lnTo>
                <a:lnTo>
                  <a:pt x="246644" y="271839"/>
                </a:lnTo>
                <a:lnTo>
                  <a:pt x="220497" y="235281"/>
                </a:lnTo>
                <a:lnTo>
                  <a:pt x="193144" y="199524"/>
                </a:lnTo>
                <a:lnTo>
                  <a:pt x="164598" y="164600"/>
                </a:lnTo>
                <a:lnTo>
                  <a:pt x="134874" y="130544"/>
                </a:lnTo>
                <a:lnTo>
                  <a:pt x="103984" y="97390"/>
                </a:lnTo>
                <a:lnTo>
                  <a:pt x="71943" y="65172"/>
                </a:lnTo>
                <a:lnTo>
                  <a:pt x="38764" y="33924"/>
                </a:lnTo>
                <a:lnTo>
                  <a:pt x="4462" y="3679"/>
                </a:lnTo>
                <a:lnTo>
                  <a:pt x="0" y="0"/>
                </a:lnTo>
                <a:close/>
              </a:path>
            </a:pathLst>
          </a:custGeom>
          <a:solidFill>
            <a:srgbClr val="30859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051966" y="392938"/>
            <a:ext cx="90881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dirty="0">
                <a:solidFill>
                  <a:srgbClr val="000000"/>
                </a:solidFill>
                <a:latin typeface="Calibri"/>
                <a:cs typeface="Calibri"/>
              </a:rPr>
              <a:t>Капитальный</a:t>
            </a:r>
            <a:r>
              <a:rPr sz="3600" i="0" spc="-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i="0" dirty="0">
                <a:solidFill>
                  <a:srgbClr val="000000"/>
                </a:solidFill>
                <a:latin typeface="Calibri"/>
                <a:cs typeface="Calibri"/>
              </a:rPr>
              <a:t>ремонт</a:t>
            </a:r>
            <a:r>
              <a:rPr sz="3600" i="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i="0" dirty="0">
                <a:solidFill>
                  <a:srgbClr val="000000"/>
                </a:solidFill>
                <a:latin typeface="Calibri"/>
                <a:cs typeface="Calibri"/>
              </a:rPr>
              <a:t>мягкой</a:t>
            </a:r>
            <a:r>
              <a:rPr sz="3600" i="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i="0" dirty="0">
                <a:solidFill>
                  <a:srgbClr val="000000"/>
                </a:solidFill>
                <a:latin typeface="Calibri"/>
                <a:cs typeface="Calibri"/>
              </a:rPr>
              <a:t>плоской</a:t>
            </a:r>
            <a:r>
              <a:rPr sz="3600" i="0" spc="-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i="0" spc="-10" dirty="0">
                <a:solidFill>
                  <a:srgbClr val="000000"/>
                </a:solidFill>
                <a:latin typeface="Calibri"/>
                <a:cs typeface="Calibri"/>
              </a:rPr>
              <a:t>кровли</a:t>
            </a:r>
            <a:endParaRPr sz="3600">
              <a:latin typeface="Calibri"/>
              <a:cs typeface="Calibri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1065161" y="1851025"/>
          <a:ext cx="9001125" cy="7876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34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ctr">
                        <a:lnSpc>
                          <a:spcPts val="284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№</a:t>
                      </a:r>
                      <a:r>
                        <a:rPr sz="2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п.п.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7540">
                        <a:lnSpc>
                          <a:spcPts val="284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Адрес</a:t>
                      </a:r>
                      <a:r>
                        <a:rPr sz="2400" b="1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МКД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ctr">
                        <a:lnSpc>
                          <a:spcPts val="2840"/>
                        </a:lnSpc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ts val="284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Фрязино,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ул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Полевая,</a:t>
                      </a:r>
                      <a:r>
                        <a:rPr sz="2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д.</a:t>
                      </a:r>
                      <a:r>
                        <a:rPr sz="2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14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ctr">
                        <a:lnSpc>
                          <a:spcPts val="2840"/>
                        </a:lnSpc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ts val="284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Фрязино,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ул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Вокзальная,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д.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29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ctr">
                        <a:lnSpc>
                          <a:spcPts val="2845"/>
                        </a:lnSpc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ts val="284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Фрязино,</a:t>
                      </a:r>
                      <a:r>
                        <a:rPr sz="2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ул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Попова,</a:t>
                      </a:r>
                      <a:r>
                        <a:rPr sz="2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д.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8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ctr">
                        <a:lnSpc>
                          <a:spcPts val="2840"/>
                        </a:lnSpc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ts val="284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Фрязино,</a:t>
                      </a:r>
                      <a:r>
                        <a:rPr sz="2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ул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Попова,</a:t>
                      </a:r>
                      <a:r>
                        <a:rPr sz="2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д.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10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ctr">
                        <a:lnSpc>
                          <a:spcPts val="2845"/>
                        </a:lnSpc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ts val="284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Фрязино,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ул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Полевая,</a:t>
                      </a:r>
                      <a:r>
                        <a:rPr sz="2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д.</a:t>
                      </a:r>
                      <a:r>
                        <a:rPr sz="2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13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ctr">
                        <a:lnSpc>
                          <a:spcPts val="2845"/>
                        </a:lnSpc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6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ts val="284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Фрязино,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ул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Комсомольская,</a:t>
                      </a:r>
                      <a:r>
                        <a:rPr sz="2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26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ctr">
                        <a:lnSpc>
                          <a:spcPts val="2845"/>
                        </a:lnSpc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7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ts val="284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2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Фрязино,</a:t>
                      </a:r>
                      <a:r>
                        <a:rPr sz="2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ул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Луговая,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д.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35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ctr">
                        <a:lnSpc>
                          <a:spcPts val="2845"/>
                        </a:lnSpc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8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ts val="284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2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Фрязино,</a:t>
                      </a:r>
                      <a:r>
                        <a:rPr sz="2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ул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Луговая,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д.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37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ctr">
                        <a:lnSpc>
                          <a:spcPts val="2850"/>
                        </a:lnSpc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9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ts val="285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2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Фрязино,</a:t>
                      </a:r>
                      <a:r>
                        <a:rPr sz="2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ул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Советская,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д.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3а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ctr">
                        <a:lnSpc>
                          <a:spcPts val="2850"/>
                        </a:lnSpc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10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ts val="285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Фрязино,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ул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Советская,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д.</a:t>
                      </a:r>
                      <a:r>
                        <a:rPr sz="2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3б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ctr">
                        <a:lnSpc>
                          <a:spcPts val="2850"/>
                        </a:lnSpc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11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ts val="285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Фрязино,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ул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Полевая,</a:t>
                      </a:r>
                      <a:r>
                        <a:rPr sz="2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д.</a:t>
                      </a:r>
                      <a:r>
                        <a:rPr sz="2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27а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ctr">
                        <a:lnSpc>
                          <a:spcPts val="2850"/>
                        </a:lnSpc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12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ts val="285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Фрязино,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ул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Полевая,</a:t>
                      </a:r>
                      <a:r>
                        <a:rPr sz="2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д.</a:t>
                      </a:r>
                      <a:r>
                        <a:rPr sz="2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27б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ctr">
                        <a:lnSpc>
                          <a:spcPts val="2850"/>
                        </a:lnSpc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13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ts val="285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Фрязино,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ул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Полевая,</a:t>
                      </a:r>
                      <a:r>
                        <a:rPr sz="2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д.</a:t>
                      </a:r>
                      <a:r>
                        <a:rPr sz="2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27г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ctr">
                        <a:lnSpc>
                          <a:spcPts val="2855"/>
                        </a:lnSpc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14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ts val="285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Фрязино,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Мира,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д.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ctr">
                        <a:lnSpc>
                          <a:spcPts val="2850"/>
                        </a:lnSpc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15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ts val="285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Фрязино,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Мира,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д.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 8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ctr">
                        <a:lnSpc>
                          <a:spcPts val="2855"/>
                        </a:lnSpc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16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ts val="285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Фрязино,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Мира,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д.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 9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ctr">
                        <a:lnSpc>
                          <a:spcPts val="2855"/>
                        </a:lnSpc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17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ts val="285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Фрязино,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Мира,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д.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10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ctr">
                        <a:lnSpc>
                          <a:spcPts val="2855"/>
                        </a:lnSpc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18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ts val="285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Фрязино,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Мира,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д.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12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ctr">
                        <a:lnSpc>
                          <a:spcPts val="2855"/>
                        </a:lnSpc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19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ts val="285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2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Фрязино,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проезд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Блинова,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д.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ctr">
                        <a:lnSpc>
                          <a:spcPts val="2855"/>
                        </a:lnSpc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20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ts val="285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2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Фрязино,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проезд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Блинова,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д.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63050" y="3131375"/>
            <a:ext cx="6899275" cy="6518275"/>
            <a:chOff x="9163050" y="3131375"/>
            <a:chExt cx="6899275" cy="65182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63380" y="3169881"/>
              <a:ext cx="6779387" cy="64603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253855" y="3160369"/>
              <a:ext cx="6798945" cy="6479540"/>
            </a:xfrm>
            <a:custGeom>
              <a:avLst/>
              <a:gdLst/>
              <a:ahLst/>
              <a:cxnLst/>
              <a:rect l="l" t="t" r="r" b="b"/>
              <a:pathLst>
                <a:path w="6798944" h="6479540">
                  <a:moveTo>
                    <a:pt x="0" y="6479413"/>
                  </a:moveTo>
                  <a:lnTo>
                    <a:pt x="6798437" y="6479413"/>
                  </a:lnTo>
                  <a:lnTo>
                    <a:pt x="6798437" y="0"/>
                  </a:lnTo>
                  <a:lnTo>
                    <a:pt x="0" y="0"/>
                  </a:lnTo>
                  <a:lnTo>
                    <a:pt x="0" y="6479413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72575" y="3140900"/>
              <a:ext cx="2733675" cy="373380"/>
            </a:xfrm>
            <a:custGeom>
              <a:avLst/>
              <a:gdLst/>
              <a:ahLst/>
              <a:cxnLst/>
              <a:rect l="l" t="t" r="r" b="b"/>
              <a:pathLst>
                <a:path w="2733675" h="373379">
                  <a:moveTo>
                    <a:pt x="2733421" y="0"/>
                  </a:moveTo>
                  <a:lnTo>
                    <a:pt x="0" y="0"/>
                  </a:lnTo>
                  <a:lnTo>
                    <a:pt x="0" y="373316"/>
                  </a:lnTo>
                  <a:lnTo>
                    <a:pt x="2733421" y="373316"/>
                  </a:lnTo>
                  <a:lnTo>
                    <a:pt x="27334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72575" y="3140900"/>
              <a:ext cx="2733675" cy="373380"/>
            </a:xfrm>
            <a:custGeom>
              <a:avLst/>
              <a:gdLst/>
              <a:ahLst/>
              <a:cxnLst/>
              <a:rect l="l" t="t" r="r" b="b"/>
              <a:pathLst>
                <a:path w="2733675" h="373379">
                  <a:moveTo>
                    <a:pt x="0" y="373316"/>
                  </a:moveTo>
                  <a:lnTo>
                    <a:pt x="2733421" y="373316"/>
                  </a:lnTo>
                  <a:lnTo>
                    <a:pt x="2733421" y="0"/>
                  </a:lnTo>
                  <a:lnTo>
                    <a:pt x="0" y="0"/>
                  </a:lnTo>
                  <a:lnTo>
                    <a:pt x="0" y="373316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350379" y="547573"/>
            <a:ext cx="31388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ул.</a:t>
            </a:r>
            <a:r>
              <a:rPr sz="2400" b="1" spc="-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Чкалова,</a:t>
            </a:r>
            <a:r>
              <a:rPr sz="2400" b="1" spc="-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участок</a:t>
            </a:r>
            <a:r>
              <a:rPr sz="2400" b="1" spc="-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97732" y="835278"/>
            <a:ext cx="5448935" cy="1677382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b="1" dirty="0">
                <a:latin typeface="Times New Roman"/>
                <a:cs typeface="Times New Roman"/>
              </a:rPr>
              <a:t>Привязка:</a:t>
            </a:r>
            <a:r>
              <a:rPr sz="2400" b="1" spc="145" dirty="0">
                <a:latin typeface="Times New Roman"/>
                <a:cs typeface="Times New Roman"/>
              </a:rPr>
              <a:t> </a:t>
            </a:r>
            <a:r>
              <a:rPr sz="3600" baseline="1157" dirty="0">
                <a:latin typeface="Times New Roman"/>
                <a:cs typeface="Times New Roman"/>
              </a:rPr>
              <a:t>км</a:t>
            </a:r>
            <a:r>
              <a:rPr sz="3600" spc="-75" baseline="1157" dirty="0">
                <a:latin typeface="Times New Roman"/>
                <a:cs typeface="Times New Roman"/>
              </a:rPr>
              <a:t> </a:t>
            </a:r>
            <a:r>
              <a:rPr sz="3600" baseline="1157" dirty="0">
                <a:latin typeface="Times New Roman"/>
                <a:cs typeface="Times New Roman"/>
              </a:rPr>
              <a:t>0,000</a:t>
            </a:r>
            <a:r>
              <a:rPr sz="3600" spc="-67" baseline="1157" dirty="0">
                <a:latin typeface="Times New Roman"/>
                <a:cs typeface="Times New Roman"/>
              </a:rPr>
              <a:t> </a:t>
            </a:r>
            <a:r>
              <a:rPr sz="3600" baseline="1157" dirty="0">
                <a:latin typeface="Times New Roman"/>
                <a:cs typeface="Times New Roman"/>
              </a:rPr>
              <a:t>–</a:t>
            </a:r>
            <a:r>
              <a:rPr sz="3600" spc="-82" baseline="1157" dirty="0">
                <a:latin typeface="Times New Roman"/>
                <a:cs typeface="Times New Roman"/>
              </a:rPr>
              <a:t> </a:t>
            </a:r>
            <a:r>
              <a:rPr sz="3600" baseline="1157" dirty="0">
                <a:latin typeface="Times New Roman"/>
                <a:cs typeface="Times New Roman"/>
              </a:rPr>
              <a:t>км</a:t>
            </a:r>
            <a:r>
              <a:rPr sz="3600" spc="-75" baseline="1157" dirty="0">
                <a:latin typeface="Times New Roman"/>
                <a:cs typeface="Times New Roman"/>
              </a:rPr>
              <a:t> </a:t>
            </a:r>
            <a:r>
              <a:rPr sz="3600" spc="-15" baseline="1157" dirty="0">
                <a:latin typeface="Times New Roman"/>
                <a:cs typeface="Times New Roman"/>
              </a:rPr>
              <a:t>0,453</a:t>
            </a:r>
            <a:endParaRPr sz="3600" baseline="1157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b="1" spc="-10" dirty="0">
                <a:latin typeface="Times New Roman"/>
                <a:cs typeface="Times New Roman"/>
              </a:rPr>
              <a:t>Интенсивность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движения:</a:t>
            </a:r>
            <a:r>
              <a:rPr sz="2400" b="1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000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авт/сут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3600" b="1" baseline="1157" dirty="0">
                <a:latin typeface="Times New Roman"/>
                <a:cs typeface="Times New Roman"/>
              </a:rPr>
              <a:t>Процент</a:t>
            </a:r>
            <a:r>
              <a:rPr sz="3600" b="1" spc="-225" baseline="1157" dirty="0">
                <a:latin typeface="Times New Roman"/>
                <a:cs typeface="Times New Roman"/>
              </a:rPr>
              <a:t> </a:t>
            </a:r>
            <a:r>
              <a:rPr sz="3600" b="1" baseline="1157" dirty="0">
                <a:latin typeface="Times New Roman"/>
                <a:cs typeface="Times New Roman"/>
              </a:rPr>
              <a:t>разрушений:</a:t>
            </a:r>
            <a:r>
              <a:rPr sz="3600" b="1" spc="-172" baseline="1157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75</a:t>
            </a:r>
            <a:r>
              <a:rPr sz="2400" spc="-25" dirty="0" smtClean="0">
                <a:latin typeface="Times New Roman"/>
                <a:cs typeface="Times New Roman"/>
              </a:rPr>
              <a:t>%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57409" y="837034"/>
            <a:ext cx="5173345" cy="222440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50900"/>
              </a:lnSpc>
              <a:spcBef>
                <a:spcPts val="65"/>
              </a:spcBef>
            </a:pPr>
            <a:r>
              <a:rPr sz="2400" b="1" spc="-10" dirty="0">
                <a:latin typeface="Times New Roman"/>
                <a:cs typeface="Times New Roman"/>
              </a:rPr>
              <a:t>Принадлежность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к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опорной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сети: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нет </a:t>
            </a:r>
            <a:r>
              <a:rPr sz="2400" b="1" spc="-20" dirty="0">
                <a:latin typeface="Times New Roman"/>
                <a:cs typeface="Times New Roman"/>
              </a:rPr>
              <a:t>Техническая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категория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дороги: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IV </a:t>
            </a:r>
            <a:r>
              <a:rPr sz="3600" b="1" baseline="1157" dirty="0">
                <a:latin typeface="Times New Roman"/>
                <a:cs typeface="Times New Roman"/>
              </a:rPr>
              <a:t>Наличие</a:t>
            </a:r>
            <a:r>
              <a:rPr sz="3600" b="1" spc="-135" baseline="1157" dirty="0">
                <a:latin typeface="Times New Roman"/>
                <a:cs typeface="Times New Roman"/>
              </a:rPr>
              <a:t> </a:t>
            </a:r>
            <a:r>
              <a:rPr sz="3600" b="1" baseline="1157" dirty="0">
                <a:latin typeface="Times New Roman"/>
                <a:cs typeface="Times New Roman"/>
              </a:rPr>
              <a:t>пробок:</a:t>
            </a:r>
            <a:r>
              <a:rPr sz="3600" b="1" spc="-135" baseline="1157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нет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z="3600" b="1" spc="-104" baseline="1157" dirty="0">
                <a:latin typeface="Times New Roman"/>
                <a:cs typeface="Times New Roman"/>
              </a:rPr>
              <a:t>Год</a:t>
            </a:r>
            <a:r>
              <a:rPr sz="3600" b="1" spc="-120" baseline="1157" dirty="0">
                <a:latin typeface="Times New Roman"/>
                <a:cs typeface="Times New Roman"/>
              </a:rPr>
              <a:t> </a:t>
            </a:r>
            <a:r>
              <a:rPr sz="3600" b="1" spc="-15" baseline="1157" dirty="0">
                <a:latin typeface="Times New Roman"/>
                <a:cs typeface="Times New Roman"/>
              </a:rPr>
              <a:t>последнего</a:t>
            </a:r>
            <a:r>
              <a:rPr sz="3600" b="1" spc="-179" baseline="1157" dirty="0">
                <a:latin typeface="Times New Roman"/>
                <a:cs typeface="Times New Roman"/>
              </a:rPr>
              <a:t> </a:t>
            </a:r>
            <a:r>
              <a:rPr sz="3600" b="1" baseline="1157" dirty="0">
                <a:latin typeface="Times New Roman"/>
                <a:cs typeface="Times New Roman"/>
              </a:rPr>
              <a:t>ремонта:</a:t>
            </a:r>
            <a:r>
              <a:rPr sz="3600" b="1" spc="-112" baseline="1157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2018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82100" y="3139185"/>
            <a:ext cx="2714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00"/>
              </a:spcBef>
            </a:pPr>
            <a:r>
              <a:rPr sz="1800" b="1" spc="-45" dirty="0">
                <a:latin typeface="Times New Roman"/>
                <a:cs typeface="Times New Roman"/>
              </a:rPr>
              <a:t>г.о.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Фрязино,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58677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чел.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76993" y="3722878"/>
            <a:ext cx="166878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latin typeface="Times New Roman"/>
                <a:cs typeface="Times New Roman"/>
              </a:rPr>
              <a:t>L=0,453</a:t>
            </a:r>
            <a:r>
              <a:rPr sz="2700" spc="-45" dirty="0">
                <a:latin typeface="Times New Roman"/>
                <a:cs typeface="Times New Roman"/>
              </a:rPr>
              <a:t> </a:t>
            </a:r>
            <a:r>
              <a:rPr sz="2700" spc="-25" dirty="0">
                <a:latin typeface="Times New Roman"/>
                <a:cs typeface="Times New Roman"/>
              </a:rPr>
              <a:t>км</a:t>
            </a:r>
            <a:endParaRPr sz="27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255569" y="7902499"/>
            <a:ext cx="1805939" cy="1195705"/>
            <a:chOff x="9255569" y="7902499"/>
            <a:chExt cx="1805939" cy="1195705"/>
          </a:xfrm>
        </p:grpSpPr>
        <p:sp>
          <p:nvSpPr>
            <p:cNvPr id="13" name="object 13"/>
            <p:cNvSpPr/>
            <p:nvPr/>
          </p:nvSpPr>
          <p:spPr>
            <a:xfrm>
              <a:off x="10662157" y="8686800"/>
              <a:ext cx="399415" cy="411480"/>
            </a:xfrm>
            <a:custGeom>
              <a:avLst/>
              <a:gdLst/>
              <a:ahLst/>
              <a:cxnLst/>
              <a:rect l="l" t="t" r="r" b="b"/>
              <a:pathLst>
                <a:path w="399415" h="411479">
                  <a:moveTo>
                    <a:pt x="171703" y="0"/>
                  </a:moveTo>
                  <a:lnTo>
                    <a:pt x="152400" y="157099"/>
                  </a:lnTo>
                  <a:lnTo>
                    <a:pt x="0" y="185674"/>
                  </a:lnTo>
                  <a:lnTo>
                    <a:pt x="140462" y="254253"/>
                  </a:lnTo>
                  <a:lnTo>
                    <a:pt x="121158" y="411327"/>
                  </a:lnTo>
                  <a:lnTo>
                    <a:pt x="227330" y="296544"/>
                  </a:lnTo>
                  <a:lnTo>
                    <a:pt x="367792" y="365074"/>
                  </a:lnTo>
                  <a:lnTo>
                    <a:pt x="292862" y="225552"/>
                  </a:lnTo>
                  <a:lnTo>
                    <a:pt x="399034" y="110871"/>
                  </a:lnTo>
                  <a:lnTo>
                    <a:pt x="246507" y="139446"/>
                  </a:lnTo>
                  <a:lnTo>
                    <a:pt x="17170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534903" y="8212963"/>
              <a:ext cx="224154" cy="491490"/>
            </a:xfrm>
            <a:custGeom>
              <a:avLst/>
              <a:gdLst/>
              <a:ahLst/>
              <a:cxnLst/>
              <a:rect l="l" t="t" r="r" b="b"/>
              <a:pathLst>
                <a:path w="224154" h="491490">
                  <a:moveTo>
                    <a:pt x="184864" y="423338"/>
                  </a:moveTo>
                  <a:lnTo>
                    <a:pt x="154304" y="436752"/>
                  </a:lnTo>
                  <a:lnTo>
                    <a:pt x="219964" y="491235"/>
                  </a:lnTo>
                  <a:lnTo>
                    <a:pt x="222566" y="436752"/>
                  </a:lnTo>
                  <a:lnTo>
                    <a:pt x="222651" y="434974"/>
                  </a:lnTo>
                  <a:lnTo>
                    <a:pt x="189992" y="434974"/>
                  </a:lnTo>
                  <a:lnTo>
                    <a:pt x="184864" y="423338"/>
                  </a:lnTo>
                  <a:close/>
                </a:path>
                <a:path w="224154" h="491490">
                  <a:moveTo>
                    <a:pt x="193510" y="419542"/>
                  </a:moveTo>
                  <a:lnTo>
                    <a:pt x="184864" y="423338"/>
                  </a:lnTo>
                  <a:lnTo>
                    <a:pt x="189992" y="434974"/>
                  </a:lnTo>
                  <a:lnTo>
                    <a:pt x="198627" y="431164"/>
                  </a:lnTo>
                  <a:lnTo>
                    <a:pt x="193510" y="419542"/>
                  </a:lnTo>
                  <a:close/>
                </a:path>
                <a:path w="224154" h="491490">
                  <a:moveTo>
                    <a:pt x="224027" y="406145"/>
                  </a:moveTo>
                  <a:lnTo>
                    <a:pt x="193510" y="419542"/>
                  </a:lnTo>
                  <a:lnTo>
                    <a:pt x="198627" y="431164"/>
                  </a:lnTo>
                  <a:lnTo>
                    <a:pt x="189992" y="434974"/>
                  </a:lnTo>
                  <a:lnTo>
                    <a:pt x="222651" y="434974"/>
                  </a:lnTo>
                  <a:lnTo>
                    <a:pt x="224027" y="406145"/>
                  </a:lnTo>
                  <a:close/>
                </a:path>
                <a:path w="224154" h="491490">
                  <a:moveTo>
                    <a:pt x="8763" y="0"/>
                  </a:moveTo>
                  <a:lnTo>
                    <a:pt x="0" y="3809"/>
                  </a:lnTo>
                  <a:lnTo>
                    <a:pt x="184864" y="423338"/>
                  </a:lnTo>
                  <a:lnTo>
                    <a:pt x="193510" y="419542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60331" y="7907261"/>
              <a:ext cx="1636395" cy="267335"/>
            </a:xfrm>
            <a:custGeom>
              <a:avLst/>
              <a:gdLst/>
              <a:ahLst/>
              <a:cxnLst/>
              <a:rect l="l" t="t" r="r" b="b"/>
              <a:pathLst>
                <a:path w="1636395" h="267334">
                  <a:moveTo>
                    <a:pt x="0" y="267093"/>
                  </a:moveTo>
                  <a:lnTo>
                    <a:pt x="1636268" y="267093"/>
                  </a:lnTo>
                  <a:lnTo>
                    <a:pt x="1636268" y="0"/>
                  </a:lnTo>
                  <a:lnTo>
                    <a:pt x="0" y="0"/>
                  </a:lnTo>
                  <a:lnTo>
                    <a:pt x="0" y="26709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260331" y="7907261"/>
            <a:ext cx="1636395" cy="2673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254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35"/>
              </a:spcBef>
            </a:pPr>
            <a:r>
              <a:rPr sz="1350" b="1" spc="-25" dirty="0">
                <a:latin typeface="Times New Roman"/>
                <a:cs typeface="Times New Roman"/>
              </a:rPr>
              <a:t>МФЦ</a:t>
            </a:r>
            <a:endParaRPr sz="135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55061" y="3131311"/>
            <a:ext cx="6263386" cy="3090926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0" y="3524250"/>
            <a:ext cx="12654280" cy="6762750"/>
            <a:chOff x="0" y="3524250"/>
            <a:chExt cx="12654280" cy="6762750"/>
          </a:xfrm>
        </p:grpSpPr>
        <p:sp>
          <p:nvSpPr>
            <p:cNvPr id="19" name="object 19"/>
            <p:cNvSpPr/>
            <p:nvPr/>
          </p:nvSpPr>
          <p:spPr>
            <a:xfrm>
              <a:off x="11106150" y="3543300"/>
              <a:ext cx="1529080" cy="5610225"/>
            </a:xfrm>
            <a:custGeom>
              <a:avLst/>
              <a:gdLst/>
              <a:ahLst/>
              <a:cxnLst/>
              <a:rect l="l" t="t" r="r" b="b"/>
              <a:pathLst>
                <a:path w="1529079" h="5610225">
                  <a:moveTo>
                    <a:pt x="1528572" y="0"/>
                  </a:moveTo>
                  <a:lnTo>
                    <a:pt x="0" y="5609666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4586" y="6374638"/>
              <a:ext cx="6244336" cy="322656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655061" y="6365113"/>
              <a:ext cx="6263640" cy="3246120"/>
            </a:xfrm>
            <a:custGeom>
              <a:avLst/>
              <a:gdLst/>
              <a:ahLst/>
              <a:cxnLst/>
              <a:rect l="l" t="t" r="r" b="b"/>
              <a:pathLst>
                <a:path w="6263640" h="3246120">
                  <a:moveTo>
                    <a:pt x="0" y="3245612"/>
                  </a:moveTo>
                  <a:lnTo>
                    <a:pt x="6263386" y="3245612"/>
                  </a:lnTo>
                  <a:lnTo>
                    <a:pt x="6263386" y="0"/>
                  </a:lnTo>
                  <a:lnTo>
                    <a:pt x="0" y="0"/>
                  </a:lnTo>
                  <a:lnTo>
                    <a:pt x="0" y="324561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9067533"/>
              <a:ext cx="1214120" cy="1219835"/>
            </a:xfrm>
            <a:custGeom>
              <a:avLst/>
              <a:gdLst/>
              <a:ahLst/>
              <a:cxnLst/>
              <a:rect l="l" t="t" r="r" b="b"/>
              <a:pathLst>
                <a:path w="1214120" h="1219834">
                  <a:moveTo>
                    <a:pt x="0" y="0"/>
                  </a:moveTo>
                  <a:lnTo>
                    <a:pt x="0" y="1219466"/>
                  </a:lnTo>
                  <a:lnTo>
                    <a:pt x="1214031" y="1219466"/>
                  </a:lnTo>
                  <a:lnTo>
                    <a:pt x="1213113" y="1171731"/>
                  </a:lnTo>
                  <a:lnTo>
                    <a:pt x="1210384" y="1124460"/>
                  </a:lnTo>
                  <a:lnTo>
                    <a:pt x="1205875" y="1077685"/>
                  </a:lnTo>
                  <a:lnTo>
                    <a:pt x="1199622" y="1031441"/>
                  </a:lnTo>
                  <a:lnTo>
                    <a:pt x="1191656" y="985761"/>
                  </a:lnTo>
                  <a:lnTo>
                    <a:pt x="1182013" y="940679"/>
                  </a:lnTo>
                  <a:lnTo>
                    <a:pt x="1170725" y="896228"/>
                  </a:lnTo>
                  <a:lnTo>
                    <a:pt x="1157825" y="852443"/>
                  </a:lnTo>
                  <a:lnTo>
                    <a:pt x="1143348" y="809356"/>
                  </a:lnTo>
                  <a:lnTo>
                    <a:pt x="1127327" y="767002"/>
                  </a:lnTo>
                  <a:lnTo>
                    <a:pt x="1109796" y="725415"/>
                  </a:lnTo>
                  <a:lnTo>
                    <a:pt x="1090787" y="684627"/>
                  </a:lnTo>
                  <a:lnTo>
                    <a:pt x="1070335" y="644673"/>
                  </a:lnTo>
                  <a:lnTo>
                    <a:pt x="1048473" y="605586"/>
                  </a:lnTo>
                  <a:lnTo>
                    <a:pt x="1025234" y="567401"/>
                  </a:lnTo>
                  <a:lnTo>
                    <a:pt x="1000653" y="530149"/>
                  </a:lnTo>
                  <a:lnTo>
                    <a:pt x="974762" y="493867"/>
                  </a:lnTo>
                  <a:lnTo>
                    <a:pt x="947595" y="458586"/>
                  </a:lnTo>
                  <a:lnTo>
                    <a:pt x="919186" y="424341"/>
                  </a:lnTo>
                  <a:lnTo>
                    <a:pt x="889568" y="391165"/>
                  </a:lnTo>
                  <a:lnTo>
                    <a:pt x="858775" y="359092"/>
                  </a:lnTo>
                  <a:lnTo>
                    <a:pt x="826840" y="328156"/>
                  </a:lnTo>
                  <a:lnTo>
                    <a:pt x="793797" y="298390"/>
                  </a:lnTo>
                  <a:lnTo>
                    <a:pt x="759679" y="269828"/>
                  </a:lnTo>
                  <a:lnTo>
                    <a:pt x="724520" y="242505"/>
                  </a:lnTo>
                  <a:lnTo>
                    <a:pt x="688353" y="216452"/>
                  </a:lnTo>
                  <a:lnTo>
                    <a:pt x="651212" y="191704"/>
                  </a:lnTo>
                  <a:lnTo>
                    <a:pt x="613131" y="168296"/>
                  </a:lnTo>
                  <a:lnTo>
                    <a:pt x="574142" y="146259"/>
                  </a:lnTo>
                  <a:lnTo>
                    <a:pt x="534280" y="125629"/>
                  </a:lnTo>
                  <a:lnTo>
                    <a:pt x="493578" y="106439"/>
                  </a:lnTo>
                  <a:lnTo>
                    <a:pt x="452069" y="88722"/>
                  </a:lnTo>
                  <a:lnTo>
                    <a:pt x="409787" y="72512"/>
                  </a:lnTo>
                  <a:lnTo>
                    <a:pt x="366766" y="57843"/>
                  </a:lnTo>
                  <a:lnTo>
                    <a:pt x="323039" y="44748"/>
                  </a:lnTo>
                  <a:lnTo>
                    <a:pt x="278640" y="33261"/>
                  </a:lnTo>
                  <a:lnTo>
                    <a:pt x="233601" y="23417"/>
                  </a:lnTo>
                  <a:lnTo>
                    <a:pt x="187957" y="15248"/>
                  </a:lnTo>
                  <a:lnTo>
                    <a:pt x="141742" y="8788"/>
                  </a:lnTo>
                  <a:lnTo>
                    <a:pt x="94988" y="4071"/>
                  </a:lnTo>
                  <a:lnTo>
                    <a:pt x="47730" y="1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A1C6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9410700"/>
              <a:ext cx="10363200" cy="876300"/>
            </a:xfrm>
            <a:custGeom>
              <a:avLst/>
              <a:gdLst/>
              <a:ahLst/>
              <a:cxnLst/>
              <a:rect l="l" t="t" r="r" b="b"/>
              <a:pathLst>
                <a:path w="10363200" h="876300">
                  <a:moveTo>
                    <a:pt x="10217150" y="0"/>
                  </a:moveTo>
                  <a:lnTo>
                    <a:pt x="146050" y="0"/>
                  </a:lnTo>
                  <a:lnTo>
                    <a:pt x="99887" y="7446"/>
                  </a:lnTo>
                  <a:lnTo>
                    <a:pt x="59795" y="28180"/>
                  </a:lnTo>
                  <a:lnTo>
                    <a:pt x="28179" y="59796"/>
                  </a:lnTo>
                  <a:lnTo>
                    <a:pt x="7445" y="99888"/>
                  </a:lnTo>
                  <a:lnTo>
                    <a:pt x="0" y="146050"/>
                  </a:lnTo>
                  <a:lnTo>
                    <a:pt x="0" y="730250"/>
                  </a:lnTo>
                  <a:lnTo>
                    <a:pt x="7445" y="776412"/>
                  </a:lnTo>
                  <a:lnTo>
                    <a:pt x="28179" y="816504"/>
                  </a:lnTo>
                  <a:lnTo>
                    <a:pt x="59795" y="848119"/>
                  </a:lnTo>
                  <a:lnTo>
                    <a:pt x="99887" y="868853"/>
                  </a:lnTo>
                  <a:lnTo>
                    <a:pt x="146050" y="876299"/>
                  </a:lnTo>
                  <a:lnTo>
                    <a:pt x="10217150" y="876299"/>
                  </a:lnTo>
                  <a:lnTo>
                    <a:pt x="10263306" y="868853"/>
                  </a:lnTo>
                  <a:lnTo>
                    <a:pt x="10303398" y="848119"/>
                  </a:lnTo>
                  <a:lnTo>
                    <a:pt x="10335016" y="816504"/>
                  </a:lnTo>
                  <a:lnTo>
                    <a:pt x="10355752" y="776412"/>
                  </a:lnTo>
                  <a:lnTo>
                    <a:pt x="10363200" y="730250"/>
                  </a:lnTo>
                  <a:lnTo>
                    <a:pt x="10363200" y="146050"/>
                  </a:lnTo>
                  <a:lnTo>
                    <a:pt x="10355752" y="99888"/>
                  </a:lnTo>
                  <a:lnTo>
                    <a:pt x="10335016" y="59796"/>
                  </a:lnTo>
                  <a:lnTo>
                    <a:pt x="10303398" y="28180"/>
                  </a:lnTo>
                  <a:lnTo>
                    <a:pt x="10263306" y="7446"/>
                  </a:lnTo>
                  <a:lnTo>
                    <a:pt x="10217150" y="0"/>
                  </a:lnTo>
                  <a:close/>
                </a:path>
              </a:pathLst>
            </a:custGeom>
            <a:solidFill>
              <a:srgbClr val="548ED4">
                <a:alpha val="4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5492241" y="15621"/>
            <a:ext cx="68853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0" dirty="0"/>
              <a:t>Ремонт</a:t>
            </a:r>
            <a:r>
              <a:rPr sz="4000" spc="-165" dirty="0"/>
              <a:t> </a:t>
            </a:r>
            <a:r>
              <a:rPr sz="4000" spc="-25" dirty="0"/>
              <a:t>автомобильных</a:t>
            </a:r>
            <a:r>
              <a:rPr sz="4000" spc="-165" dirty="0"/>
              <a:t> </a:t>
            </a:r>
            <a:r>
              <a:rPr sz="4000" spc="-10" dirty="0"/>
              <a:t>дорог</a:t>
            </a:r>
            <a:endParaRPr sz="4000"/>
          </a:p>
        </p:txBody>
      </p: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840200" y="266700"/>
            <a:ext cx="847978" cy="914400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0" y="0"/>
            <a:ext cx="833119" cy="1601470"/>
            <a:chOff x="0" y="0"/>
            <a:chExt cx="833119" cy="1601470"/>
          </a:xfrm>
        </p:grpSpPr>
        <p:sp>
          <p:nvSpPr>
            <p:cNvPr id="27" name="object 27"/>
            <p:cNvSpPr/>
            <p:nvPr/>
          </p:nvSpPr>
          <p:spPr>
            <a:xfrm>
              <a:off x="0" y="0"/>
              <a:ext cx="541655" cy="892175"/>
            </a:xfrm>
            <a:custGeom>
              <a:avLst/>
              <a:gdLst/>
              <a:ahLst/>
              <a:cxnLst/>
              <a:rect l="l" t="t" r="r" b="b"/>
              <a:pathLst>
                <a:path w="541655" h="892175">
                  <a:moveTo>
                    <a:pt x="541369" y="0"/>
                  </a:moveTo>
                  <a:lnTo>
                    <a:pt x="0" y="0"/>
                  </a:lnTo>
                  <a:lnTo>
                    <a:pt x="0" y="891914"/>
                  </a:lnTo>
                  <a:lnTo>
                    <a:pt x="48267" y="849359"/>
                  </a:lnTo>
                  <a:lnTo>
                    <a:pt x="80689" y="818700"/>
                  </a:lnTo>
                  <a:lnTo>
                    <a:pt x="112272" y="787195"/>
                  </a:lnTo>
                  <a:lnTo>
                    <a:pt x="142999" y="754861"/>
                  </a:lnTo>
                  <a:lnTo>
                    <a:pt x="172852" y="721718"/>
                  </a:lnTo>
                  <a:lnTo>
                    <a:pt x="201812" y="687782"/>
                  </a:lnTo>
                  <a:lnTo>
                    <a:pt x="229860" y="653073"/>
                  </a:lnTo>
                  <a:lnTo>
                    <a:pt x="256979" y="617608"/>
                  </a:lnTo>
                  <a:lnTo>
                    <a:pt x="283151" y="581407"/>
                  </a:lnTo>
                  <a:lnTo>
                    <a:pt x="308356" y="544487"/>
                  </a:lnTo>
                  <a:lnTo>
                    <a:pt x="332576" y="506866"/>
                  </a:lnTo>
                  <a:lnTo>
                    <a:pt x="355794" y="468564"/>
                  </a:lnTo>
                  <a:lnTo>
                    <a:pt x="377990" y="429597"/>
                  </a:lnTo>
                  <a:lnTo>
                    <a:pt x="399147" y="389985"/>
                  </a:lnTo>
                  <a:lnTo>
                    <a:pt x="419246" y="349745"/>
                  </a:lnTo>
                  <a:lnTo>
                    <a:pt x="438269" y="308897"/>
                  </a:lnTo>
                  <a:lnTo>
                    <a:pt x="456198" y="267457"/>
                  </a:lnTo>
                  <a:lnTo>
                    <a:pt x="473014" y="225445"/>
                  </a:lnTo>
                  <a:lnTo>
                    <a:pt x="488698" y="182879"/>
                  </a:lnTo>
                  <a:lnTo>
                    <a:pt x="503234" y="139777"/>
                  </a:lnTo>
                  <a:lnTo>
                    <a:pt x="516601" y="96158"/>
                  </a:lnTo>
                  <a:lnTo>
                    <a:pt x="528782" y="52038"/>
                  </a:lnTo>
                  <a:lnTo>
                    <a:pt x="539759" y="7438"/>
                  </a:lnTo>
                  <a:lnTo>
                    <a:pt x="541369" y="0"/>
                  </a:lnTo>
                  <a:close/>
                </a:path>
              </a:pathLst>
            </a:custGeom>
            <a:solidFill>
              <a:srgbClr val="30859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223456"/>
              <a:ext cx="833119" cy="1377950"/>
            </a:xfrm>
            <a:custGeom>
              <a:avLst/>
              <a:gdLst/>
              <a:ahLst/>
              <a:cxnLst/>
              <a:rect l="l" t="t" r="r" b="b"/>
              <a:pathLst>
                <a:path w="833119" h="1377950">
                  <a:moveTo>
                    <a:pt x="832713" y="1307655"/>
                  </a:moveTo>
                  <a:lnTo>
                    <a:pt x="0" y="547116"/>
                  </a:lnTo>
                  <a:lnTo>
                    <a:pt x="0" y="675906"/>
                  </a:lnTo>
                  <a:lnTo>
                    <a:pt x="768604" y="1377886"/>
                  </a:lnTo>
                  <a:lnTo>
                    <a:pt x="832713" y="1307655"/>
                  </a:lnTo>
                  <a:close/>
                </a:path>
                <a:path w="833119" h="1377950">
                  <a:moveTo>
                    <a:pt x="832713" y="760539"/>
                  </a:moveTo>
                  <a:lnTo>
                    <a:pt x="0" y="0"/>
                  </a:lnTo>
                  <a:lnTo>
                    <a:pt x="0" y="128714"/>
                  </a:lnTo>
                  <a:lnTo>
                    <a:pt x="768604" y="830643"/>
                  </a:lnTo>
                  <a:lnTo>
                    <a:pt x="832713" y="760539"/>
                  </a:lnTo>
                  <a:close/>
                </a:path>
              </a:pathLst>
            </a:custGeom>
            <a:solidFill>
              <a:srgbClr val="442A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53525" y="3121786"/>
            <a:ext cx="6817995" cy="6498590"/>
            <a:chOff x="9153525" y="3121786"/>
            <a:chExt cx="6817995" cy="64985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72575" y="3140836"/>
              <a:ext cx="6779386" cy="64603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163050" y="3131311"/>
              <a:ext cx="6798945" cy="6479540"/>
            </a:xfrm>
            <a:custGeom>
              <a:avLst/>
              <a:gdLst/>
              <a:ahLst/>
              <a:cxnLst/>
              <a:rect l="l" t="t" r="r" b="b"/>
              <a:pathLst>
                <a:path w="6798944" h="6479540">
                  <a:moveTo>
                    <a:pt x="0" y="6479413"/>
                  </a:moveTo>
                  <a:lnTo>
                    <a:pt x="6798436" y="6479413"/>
                  </a:lnTo>
                  <a:lnTo>
                    <a:pt x="6798436" y="0"/>
                  </a:lnTo>
                  <a:lnTo>
                    <a:pt x="0" y="0"/>
                  </a:lnTo>
                  <a:lnTo>
                    <a:pt x="0" y="6479413"/>
                  </a:lnTo>
                  <a:close/>
                </a:path>
                <a:path w="6798944" h="6479540">
                  <a:moveTo>
                    <a:pt x="9525" y="382905"/>
                  </a:moveTo>
                  <a:lnTo>
                    <a:pt x="2813684" y="382905"/>
                  </a:lnTo>
                  <a:lnTo>
                    <a:pt x="2813684" y="9588"/>
                  </a:lnTo>
                  <a:lnTo>
                    <a:pt x="9525" y="9588"/>
                  </a:lnTo>
                  <a:lnTo>
                    <a:pt x="9525" y="38290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930897" y="579881"/>
            <a:ext cx="362457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а/д</a:t>
            </a:r>
            <a:r>
              <a:rPr sz="2800" b="1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проезд</a:t>
            </a:r>
            <a:r>
              <a:rPr sz="2800" b="1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к</a:t>
            </a:r>
            <a:r>
              <a:rPr sz="28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кладбищу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97732" y="835278"/>
            <a:ext cx="5220335" cy="1677382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b="1" spc="-10" dirty="0">
                <a:latin typeface="Times New Roman"/>
                <a:cs typeface="Times New Roman"/>
              </a:rPr>
              <a:t>Привязка: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3600" baseline="1157" dirty="0">
                <a:latin typeface="Times New Roman"/>
                <a:cs typeface="Times New Roman"/>
              </a:rPr>
              <a:t>км</a:t>
            </a:r>
            <a:r>
              <a:rPr sz="3600" spc="-60" baseline="1157" dirty="0">
                <a:latin typeface="Times New Roman"/>
                <a:cs typeface="Times New Roman"/>
              </a:rPr>
              <a:t> </a:t>
            </a:r>
            <a:r>
              <a:rPr sz="3600" baseline="1157" dirty="0">
                <a:latin typeface="Times New Roman"/>
                <a:cs typeface="Times New Roman"/>
              </a:rPr>
              <a:t>0,000</a:t>
            </a:r>
            <a:r>
              <a:rPr sz="3600" spc="-52" baseline="1157" dirty="0">
                <a:latin typeface="Times New Roman"/>
                <a:cs typeface="Times New Roman"/>
              </a:rPr>
              <a:t> </a:t>
            </a:r>
            <a:r>
              <a:rPr sz="3600" baseline="1157" dirty="0">
                <a:latin typeface="Times New Roman"/>
                <a:cs typeface="Times New Roman"/>
              </a:rPr>
              <a:t>–</a:t>
            </a:r>
            <a:r>
              <a:rPr sz="3600" spc="-60" baseline="1157" dirty="0">
                <a:latin typeface="Times New Roman"/>
                <a:cs typeface="Times New Roman"/>
              </a:rPr>
              <a:t> </a:t>
            </a:r>
            <a:r>
              <a:rPr sz="3600" baseline="1157" dirty="0">
                <a:latin typeface="Times New Roman"/>
                <a:cs typeface="Times New Roman"/>
              </a:rPr>
              <a:t>км</a:t>
            </a:r>
            <a:r>
              <a:rPr sz="3600" spc="-52" baseline="1157" dirty="0">
                <a:latin typeface="Times New Roman"/>
                <a:cs typeface="Times New Roman"/>
              </a:rPr>
              <a:t> </a:t>
            </a:r>
            <a:r>
              <a:rPr sz="3600" spc="-15" baseline="1157" dirty="0">
                <a:latin typeface="Times New Roman"/>
                <a:cs typeface="Times New Roman"/>
              </a:rPr>
              <a:t>0,543</a:t>
            </a:r>
            <a:endParaRPr sz="3600" baseline="1157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b="1" spc="-10" dirty="0">
                <a:latin typeface="Times New Roman"/>
                <a:cs typeface="Times New Roman"/>
              </a:rPr>
              <a:t>Интенсивность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движения: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750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авт/сут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3600" b="1" baseline="1157" dirty="0">
                <a:latin typeface="Times New Roman"/>
                <a:cs typeface="Times New Roman"/>
              </a:rPr>
              <a:t>Процент</a:t>
            </a:r>
            <a:r>
              <a:rPr sz="3600" b="1" spc="-225" baseline="1157" dirty="0">
                <a:latin typeface="Times New Roman"/>
                <a:cs typeface="Times New Roman"/>
              </a:rPr>
              <a:t> </a:t>
            </a:r>
            <a:r>
              <a:rPr sz="3600" b="1" baseline="1157" dirty="0">
                <a:latin typeface="Times New Roman"/>
                <a:cs typeface="Times New Roman"/>
              </a:rPr>
              <a:t>разрушений:</a:t>
            </a:r>
            <a:r>
              <a:rPr sz="3600" b="1" spc="-172" baseline="1157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75</a:t>
            </a:r>
            <a:r>
              <a:rPr sz="2400" spc="-25" dirty="0" smtClean="0">
                <a:latin typeface="Times New Roman"/>
                <a:cs typeface="Times New Roman"/>
              </a:rPr>
              <a:t>%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57409" y="837034"/>
            <a:ext cx="5173345" cy="222440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50900"/>
              </a:lnSpc>
              <a:spcBef>
                <a:spcPts val="65"/>
              </a:spcBef>
            </a:pPr>
            <a:r>
              <a:rPr sz="2400" b="1" spc="-10" dirty="0">
                <a:latin typeface="Times New Roman"/>
                <a:cs typeface="Times New Roman"/>
              </a:rPr>
              <a:t>Принадлежность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к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опорной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сети: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нет </a:t>
            </a:r>
            <a:r>
              <a:rPr sz="2400" b="1" spc="-20" dirty="0">
                <a:latin typeface="Times New Roman"/>
                <a:cs typeface="Times New Roman"/>
              </a:rPr>
              <a:t>Техническая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категория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дороги: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IV </a:t>
            </a:r>
            <a:r>
              <a:rPr sz="3600" b="1" baseline="1157" dirty="0">
                <a:latin typeface="Times New Roman"/>
                <a:cs typeface="Times New Roman"/>
              </a:rPr>
              <a:t>Наличие</a:t>
            </a:r>
            <a:r>
              <a:rPr sz="3600" b="1" spc="-135" baseline="1157" dirty="0">
                <a:latin typeface="Times New Roman"/>
                <a:cs typeface="Times New Roman"/>
              </a:rPr>
              <a:t> </a:t>
            </a:r>
            <a:r>
              <a:rPr sz="3600" b="1" baseline="1157" dirty="0">
                <a:latin typeface="Times New Roman"/>
                <a:cs typeface="Times New Roman"/>
              </a:rPr>
              <a:t>пробок:</a:t>
            </a:r>
            <a:r>
              <a:rPr sz="3600" b="1" spc="-135" baseline="1157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нет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z="3600" b="1" spc="-104" baseline="1157" dirty="0">
                <a:latin typeface="Times New Roman"/>
                <a:cs typeface="Times New Roman"/>
              </a:rPr>
              <a:t>Год</a:t>
            </a:r>
            <a:r>
              <a:rPr sz="3600" b="1" spc="-120" baseline="1157" dirty="0">
                <a:latin typeface="Times New Roman"/>
                <a:cs typeface="Times New Roman"/>
              </a:rPr>
              <a:t> </a:t>
            </a:r>
            <a:r>
              <a:rPr sz="3600" b="1" spc="-15" baseline="1157" dirty="0">
                <a:latin typeface="Times New Roman"/>
                <a:cs typeface="Times New Roman"/>
              </a:rPr>
              <a:t>последнего</a:t>
            </a:r>
            <a:r>
              <a:rPr sz="3600" b="1" spc="-179" baseline="1157" dirty="0">
                <a:latin typeface="Times New Roman"/>
                <a:cs typeface="Times New Roman"/>
              </a:rPr>
              <a:t> </a:t>
            </a:r>
            <a:r>
              <a:rPr sz="3600" b="1" baseline="1157" dirty="0">
                <a:latin typeface="Times New Roman"/>
                <a:cs typeface="Times New Roman"/>
              </a:rPr>
              <a:t>ремонта:</a:t>
            </a:r>
            <a:r>
              <a:rPr sz="3600" b="1" spc="-112" baseline="1157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2015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72575" y="3140900"/>
            <a:ext cx="2804160" cy="3733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079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85"/>
              </a:spcBef>
            </a:pPr>
            <a:r>
              <a:rPr sz="1800" b="1" spc="-45" dirty="0">
                <a:latin typeface="Times New Roman"/>
                <a:cs typeface="Times New Roman"/>
              </a:rPr>
              <a:t>г.о.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Фрязино,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58677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чел.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06102" y="5220715"/>
            <a:ext cx="166878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latin typeface="Times New Roman"/>
                <a:cs typeface="Times New Roman"/>
              </a:rPr>
              <a:t>L=0,543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spc="-25" dirty="0">
                <a:latin typeface="Times New Roman"/>
                <a:cs typeface="Times New Roman"/>
              </a:rPr>
              <a:t>км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892784" y="5497982"/>
            <a:ext cx="1543050" cy="539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2075" marR="294640">
              <a:lnSpc>
                <a:spcPts val="1460"/>
              </a:lnSpc>
              <a:spcBef>
                <a:spcPts val="335"/>
              </a:spcBef>
            </a:pPr>
            <a:r>
              <a:rPr sz="1350" b="1" spc="-10" dirty="0">
                <a:latin typeface="Times New Roman"/>
                <a:cs typeface="Times New Roman"/>
              </a:rPr>
              <a:t>Владимирская церковь</a:t>
            </a:r>
            <a:endParaRPr sz="135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2607163" y="3322764"/>
            <a:ext cx="2294890" cy="2379345"/>
            <a:chOff x="12607163" y="3322764"/>
            <a:chExt cx="2294890" cy="2379345"/>
          </a:xfrm>
        </p:grpSpPr>
        <p:sp>
          <p:nvSpPr>
            <p:cNvPr id="12" name="object 12"/>
            <p:cNvSpPr/>
            <p:nvPr/>
          </p:nvSpPr>
          <p:spPr>
            <a:xfrm>
              <a:off x="12607163" y="5272913"/>
              <a:ext cx="406400" cy="394970"/>
            </a:xfrm>
            <a:custGeom>
              <a:avLst/>
              <a:gdLst/>
              <a:ahLst/>
              <a:cxnLst/>
              <a:rect l="l" t="t" r="r" b="b"/>
              <a:pathLst>
                <a:path w="406400" h="394970">
                  <a:moveTo>
                    <a:pt x="202945" y="0"/>
                  </a:moveTo>
                  <a:lnTo>
                    <a:pt x="155066" y="150875"/>
                  </a:lnTo>
                  <a:lnTo>
                    <a:pt x="0" y="150875"/>
                  </a:lnTo>
                  <a:lnTo>
                    <a:pt x="125475" y="244094"/>
                  </a:lnTo>
                  <a:lnTo>
                    <a:pt x="77469" y="394970"/>
                  </a:lnTo>
                  <a:lnTo>
                    <a:pt x="202945" y="301751"/>
                  </a:lnTo>
                  <a:lnTo>
                    <a:pt x="328421" y="394970"/>
                  </a:lnTo>
                  <a:lnTo>
                    <a:pt x="280542" y="244094"/>
                  </a:lnTo>
                  <a:lnTo>
                    <a:pt x="405892" y="150875"/>
                  </a:lnTo>
                  <a:lnTo>
                    <a:pt x="250825" y="150875"/>
                  </a:lnTo>
                  <a:lnTo>
                    <a:pt x="20294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068427" y="5513451"/>
              <a:ext cx="776605" cy="188595"/>
            </a:xfrm>
            <a:custGeom>
              <a:avLst/>
              <a:gdLst/>
              <a:ahLst/>
              <a:cxnLst/>
              <a:rect l="l" t="t" r="r" b="b"/>
              <a:pathLst>
                <a:path w="776605" h="188595">
                  <a:moveTo>
                    <a:pt x="75630" y="32682"/>
                  </a:moveTo>
                  <a:lnTo>
                    <a:pt x="73698" y="41975"/>
                  </a:lnTo>
                  <a:lnTo>
                    <a:pt x="774319" y="188213"/>
                  </a:lnTo>
                  <a:lnTo>
                    <a:pt x="776224" y="178815"/>
                  </a:lnTo>
                  <a:lnTo>
                    <a:pt x="75630" y="32682"/>
                  </a:lnTo>
                  <a:close/>
                </a:path>
                <a:path w="776605" h="188595">
                  <a:moveTo>
                    <a:pt x="82423" y="0"/>
                  </a:moveTo>
                  <a:lnTo>
                    <a:pt x="0" y="21716"/>
                  </a:lnTo>
                  <a:lnTo>
                    <a:pt x="66928" y="74549"/>
                  </a:lnTo>
                  <a:lnTo>
                    <a:pt x="73698" y="41975"/>
                  </a:lnTo>
                  <a:lnTo>
                    <a:pt x="61213" y="39370"/>
                  </a:lnTo>
                  <a:lnTo>
                    <a:pt x="63246" y="30099"/>
                  </a:lnTo>
                  <a:lnTo>
                    <a:pt x="76167" y="30099"/>
                  </a:lnTo>
                  <a:lnTo>
                    <a:pt x="82423" y="0"/>
                  </a:lnTo>
                  <a:close/>
                </a:path>
                <a:path w="776605" h="188595">
                  <a:moveTo>
                    <a:pt x="63246" y="30099"/>
                  </a:moveTo>
                  <a:lnTo>
                    <a:pt x="61213" y="39370"/>
                  </a:lnTo>
                  <a:lnTo>
                    <a:pt x="73698" y="41975"/>
                  </a:lnTo>
                  <a:lnTo>
                    <a:pt x="75630" y="32682"/>
                  </a:lnTo>
                  <a:lnTo>
                    <a:pt x="63246" y="30099"/>
                  </a:lnTo>
                  <a:close/>
                </a:path>
                <a:path w="776605" h="188595">
                  <a:moveTo>
                    <a:pt x="76167" y="30099"/>
                  </a:moveTo>
                  <a:lnTo>
                    <a:pt x="63246" y="30099"/>
                  </a:lnTo>
                  <a:lnTo>
                    <a:pt x="75630" y="32682"/>
                  </a:lnTo>
                  <a:lnTo>
                    <a:pt x="76167" y="300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309727" y="3327527"/>
              <a:ext cx="1587500" cy="480695"/>
            </a:xfrm>
            <a:custGeom>
              <a:avLst/>
              <a:gdLst/>
              <a:ahLst/>
              <a:cxnLst/>
              <a:rect l="l" t="t" r="r" b="b"/>
              <a:pathLst>
                <a:path w="1587500" h="480695">
                  <a:moveTo>
                    <a:pt x="1587119" y="0"/>
                  </a:moveTo>
                  <a:lnTo>
                    <a:pt x="0" y="0"/>
                  </a:lnTo>
                  <a:lnTo>
                    <a:pt x="0" y="480695"/>
                  </a:lnTo>
                  <a:lnTo>
                    <a:pt x="1587119" y="480695"/>
                  </a:lnTo>
                  <a:lnTo>
                    <a:pt x="15871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309727" y="3327527"/>
              <a:ext cx="1587500" cy="480695"/>
            </a:xfrm>
            <a:custGeom>
              <a:avLst/>
              <a:gdLst/>
              <a:ahLst/>
              <a:cxnLst/>
              <a:rect l="l" t="t" r="r" b="b"/>
              <a:pathLst>
                <a:path w="1587500" h="480695">
                  <a:moveTo>
                    <a:pt x="0" y="480695"/>
                  </a:moveTo>
                  <a:lnTo>
                    <a:pt x="1587119" y="480695"/>
                  </a:lnTo>
                  <a:lnTo>
                    <a:pt x="1587119" y="0"/>
                  </a:lnTo>
                  <a:lnTo>
                    <a:pt x="0" y="0"/>
                  </a:lnTo>
                  <a:lnTo>
                    <a:pt x="0" y="48069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3435330" y="3356609"/>
            <a:ext cx="132778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10" dirty="0">
                <a:latin typeface="Times New Roman"/>
                <a:cs typeface="Times New Roman"/>
              </a:rPr>
              <a:t>Новофрязинское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435330" y="3542538"/>
            <a:ext cx="80010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10" dirty="0">
                <a:latin typeface="Times New Roman"/>
                <a:cs typeface="Times New Roman"/>
              </a:rPr>
              <a:t>кладбище</a:t>
            </a:r>
            <a:endParaRPr sz="135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645536" y="3121786"/>
            <a:ext cx="6282690" cy="3110230"/>
            <a:chOff x="2645536" y="3121786"/>
            <a:chExt cx="6282690" cy="3110230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4586" y="3140963"/>
              <a:ext cx="6244336" cy="307174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655061" y="3131311"/>
              <a:ext cx="6263640" cy="3091180"/>
            </a:xfrm>
            <a:custGeom>
              <a:avLst/>
              <a:gdLst/>
              <a:ahLst/>
              <a:cxnLst/>
              <a:rect l="l" t="t" r="r" b="b"/>
              <a:pathLst>
                <a:path w="6263640" h="3091179">
                  <a:moveTo>
                    <a:pt x="0" y="3090926"/>
                  </a:moveTo>
                  <a:lnTo>
                    <a:pt x="6263386" y="3090926"/>
                  </a:lnTo>
                  <a:lnTo>
                    <a:pt x="6263386" y="0"/>
                  </a:lnTo>
                  <a:lnTo>
                    <a:pt x="0" y="0"/>
                  </a:lnTo>
                  <a:lnTo>
                    <a:pt x="0" y="3090926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0" y="3314065"/>
            <a:ext cx="13270230" cy="6972934"/>
            <a:chOff x="0" y="3314065"/>
            <a:chExt cx="13270230" cy="6972934"/>
          </a:xfrm>
        </p:grpSpPr>
        <p:sp>
          <p:nvSpPr>
            <p:cNvPr id="22" name="object 22"/>
            <p:cNvSpPr/>
            <p:nvPr/>
          </p:nvSpPr>
          <p:spPr>
            <a:xfrm>
              <a:off x="12866878" y="3473450"/>
              <a:ext cx="403225" cy="76200"/>
            </a:xfrm>
            <a:custGeom>
              <a:avLst/>
              <a:gdLst/>
              <a:ahLst/>
              <a:cxnLst/>
              <a:rect l="l" t="t" r="r" b="b"/>
              <a:pathLst>
                <a:path w="40322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2799"/>
                  </a:lnTo>
                  <a:lnTo>
                    <a:pt x="63500" y="42799"/>
                  </a:lnTo>
                  <a:lnTo>
                    <a:pt x="63500" y="33274"/>
                  </a:lnTo>
                  <a:lnTo>
                    <a:pt x="76200" y="33274"/>
                  </a:lnTo>
                  <a:lnTo>
                    <a:pt x="76200" y="0"/>
                  </a:lnTo>
                  <a:close/>
                </a:path>
                <a:path w="403225" h="76200">
                  <a:moveTo>
                    <a:pt x="76200" y="33274"/>
                  </a:moveTo>
                  <a:lnTo>
                    <a:pt x="63500" y="33274"/>
                  </a:lnTo>
                  <a:lnTo>
                    <a:pt x="63500" y="42799"/>
                  </a:lnTo>
                  <a:lnTo>
                    <a:pt x="76200" y="42799"/>
                  </a:lnTo>
                  <a:lnTo>
                    <a:pt x="76200" y="33274"/>
                  </a:lnTo>
                  <a:close/>
                </a:path>
                <a:path w="403225" h="76200">
                  <a:moveTo>
                    <a:pt x="403225" y="33274"/>
                  </a:moveTo>
                  <a:lnTo>
                    <a:pt x="76200" y="33274"/>
                  </a:lnTo>
                  <a:lnTo>
                    <a:pt x="76200" y="42799"/>
                  </a:lnTo>
                  <a:lnTo>
                    <a:pt x="403225" y="42799"/>
                  </a:lnTo>
                  <a:lnTo>
                    <a:pt x="403225" y="332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434569" y="3314065"/>
              <a:ext cx="406400" cy="394970"/>
            </a:xfrm>
            <a:custGeom>
              <a:avLst/>
              <a:gdLst/>
              <a:ahLst/>
              <a:cxnLst/>
              <a:rect l="l" t="t" r="r" b="b"/>
              <a:pathLst>
                <a:path w="406400" h="394970">
                  <a:moveTo>
                    <a:pt x="202946" y="0"/>
                  </a:moveTo>
                  <a:lnTo>
                    <a:pt x="155066" y="150875"/>
                  </a:lnTo>
                  <a:lnTo>
                    <a:pt x="0" y="150875"/>
                  </a:lnTo>
                  <a:lnTo>
                    <a:pt x="125475" y="244093"/>
                  </a:lnTo>
                  <a:lnTo>
                    <a:pt x="77597" y="394969"/>
                  </a:lnTo>
                  <a:lnTo>
                    <a:pt x="202946" y="301751"/>
                  </a:lnTo>
                  <a:lnTo>
                    <a:pt x="328422" y="394969"/>
                  </a:lnTo>
                  <a:lnTo>
                    <a:pt x="280543" y="244093"/>
                  </a:lnTo>
                  <a:lnTo>
                    <a:pt x="406019" y="150875"/>
                  </a:lnTo>
                  <a:lnTo>
                    <a:pt x="250951" y="150875"/>
                  </a:lnTo>
                  <a:lnTo>
                    <a:pt x="20294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4586" y="6374638"/>
              <a:ext cx="6244336" cy="322656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655061" y="6365113"/>
              <a:ext cx="6263640" cy="3246120"/>
            </a:xfrm>
            <a:custGeom>
              <a:avLst/>
              <a:gdLst/>
              <a:ahLst/>
              <a:cxnLst/>
              <a:rect l="l" t="t" r="r" b="b"/>
              <a:pathLst>
                <a:path w="6263640" h="3246120">
                  <a:moveTo>
                    <a:pt x="0" y="3245612"/>
                  </a:moveTo>
                  <a:lnTo>
                    <a:pt x="6263386" y="3245612"/>
                  </a:lnTo>
                  <a:lnTo>
                    <a:pt x="6263386" y="0"/>
                  </a:lnTo>
                  <a:lnTo>
                    <a:pt x="0" y="0"/>
                  </a:lnTo>
                  <a:lnTo>
                    <a:pt x="0" y="324561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9067533"/>
              <a:ext cx="1214120" cy="1219835"/>
            </a:xfrm>
            <a:custGeom>
              <a:avLst/>
              <a:gdLst/>
              <a:ahLst/>
              <a:cxnLst/>
              <a:rect l="l" t="t" r="r" b="b"/>
              <a:pathLst>
                <a:path w="1214120" h="1219834">
                  <a:moveTo>
                    <a:pt x="0" y="0"/>
                  </a:moveTo>
                  <a:lnTo>
                    <a:pt x="0" y="1219466"/>
                  </a:lnTo>
                  <a:lnTo>
                    <a:pt x="1214031" y="1219466"/>
                  </a:lnTo>
                  <a:lnTo>
                    <a:pt x="1213113" y="1171731"/>
                  </a:lnTo>
                  <a:lnTo>
                    <a:pt x="1210384" y="1124460"/>
                  </a:lnTo>
                  <a:lnTo>
                    <a:pt x="1205875" y="1077685"/>
                  </a:lnTo>
                  <a:lnTo>
                    <a:pt x="1199622" y="1031441"/>
                  </a:lnTo>
                  <a:lnTo>
                    <a:pt x="1191656" y="985761"/>
                  </a:lnTo>
                  <a:lnTo>
                    <a:pt x="1182013" y="940679"/>
                  </a:lnTo>
                  <a:lnTo>
                    <a:pt x="1170725" y="896228"/>
                  </a:lnTo>
                  <a:lnTo>
                    <a:pt x="1157825" y="852443"/>
                  </a:lnTo>
                  <a:lnTo>
                    <a:pt x="1143348" y="809356"/>
                  </a:lnTo>
                  <a:lnTo>
                    <a:pt x="1127327" y="767002"/>
                  </a:lnTo>
                  <a:lnTo>
                    <a:pt x="1109796" y="725415"/>
                  </a:lnTo>
                  <a:lnTo>
                    <a:pt x="1090787" y="684627"/>
                  </a:lnTo>
                  <a:lnTo>
                    <a:pt x="1070335" y="644673"/>
                  </a:lnTo>
                  <a:lnTo>
                    <a:pt x="1048473" y="605586"/>
                  </a:lnTo>
                  <a:lnTo>
                    <a:pt x="1025234" y="567401"/>
                  </a:lnTo>
                  <a:lnTo>
                    <a:pt x="1000653" y="530149"/>
                  </a:lnTo>
                  <a:lnTo>
                    <a:pt x="974762" y="493867"/>
                  </a:lnTo>
                  <a:lnTo>
                    <a:pt x="947595" y="458586"/>
                  </a:lnTo>
                  <a:lnTo>
                    <a:pt x="919186" y="424341"/>
                  </a:lnTo>
                  <a:lnTo>
                    <a:pt x="889568" y="391165"/>
                  </a:lnTo>
                  <a:lnTo>
                    <a:pt x="858775" y="359092"/>
                  </a:lnTo>
                  <a:lnTo>
                    <a:pt x="826840" y="328156"/>
                  </a:lnTo>
                  <a:lnTo>
                    <a:pt x="793797" y="298390"/>
                  </a:lnTo>
                  <a:lnTo>
                    <a:pt x="759679" y="269828"/>
                  </a:lnTo>
                  <a:lnTo>
                    <a:pt x="724520" y="242505"/>
                  </a:lnTo>
                  <a:lnTo>
                    <a:pt x="688353" y="216452"/>
                  </a:lnTo>
                  <a:lnTo>
                    <a:pt x="651212" y="191704"/>
                  </a:lnTo>
                  <a:lnTo>
                    <a:pt x="613131" y="168296"/>
                  </a:lnTo>
                  <a:lnTo>
                    <a:pt x="574142" y="146259"/>
                  </a:lnTo>
                  <a:lnTo>
                    <a:pt x="534280" y="125629"/>
                  </a:lnTo>
                  <a:lnTo>
                    <a:pt x="493578" y="106439"/>
                  </a:lnTo>
                  <a:lnTo>
                    <a:pt x="452069" y="88722"/>
                  </a:lnTo>
                  <a:lnTo>
                    <a:pt x="409787" y="72512"/>
                  </a:lnTo>
                  <a:lnTo>
                    <a:pt x="366766" y="57843"/>
                  </a:lnTo>
                  <a:lnTo>
                    <a:pt x="323039" y="44748"/>
                  </a:lnTo>
                  <a:lnTo>
                    <a:pt x="278640" y="33261"/>
                  </a:lnTo>
                  <a:lnTo>
                    <a:pt x="233601" y="23417"/>
                  </a:lnTo>
                  <a:lnTo>
                    <a:pt x="187957" y="15248"/>
                  </a:lnTo>
                  <a:lnTo>
                    <a:pt x="141742" y="8788"/>
                  </a:lnTo>
                  <a:lnTo>
                    <a:pt x="94988" y="4071"/>
                  </a:lnTo>
                  <a:lnTo>
                    <a:pt x="47730" y="1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A1C6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9410700"/>
              <a:ext cx="10363200" cy="876300"/>
            </a:xfrm>
            <a:custGeom>
              <a:avLst/>
              <a:gdLst/>
              <a:ahLst/>
              <a:cxnLst/>
              <a:rect l="l" t="t" r="r" b="b"/>
              <a:pathLst>
                <a:path w="10363200" h="876300">
                  <a:moveTo>
                    <a:pt x="10217150" y="0"/>
                  </a:moveTo>
                  <a:lnTo>
                    <a:pt x="146050" y="0"/>
                  </a:lnTo>
                  <a:lnTo>
                    <a:pt x="99887" y="7446"/>
                  </a:lnTo>
                  <a:lnTo>
                    <a:pt x="59795" y="28180"/>
                  </a:lnTo>
                  <a:lnTo>
                    <a:pt x="28179" y="59796"/>
                  </a:lnTo>
                  <a:lnTo>
                    <a:pt x="7445" y="99888"/>
                  </a:lnTo>
                  <a:lnTo>
                    <a:pt x="0" y="146050"/>
                  </a:lnTo>
                  <a:lnTo>
                    <a:pt x="0" y="730250"/>
                  </a:lnTo>
                  <a:lnTo>
                    <a:pt x="7445" y="776412"/>
                  </a:lnTo>
                  <a:lnTo>
                    <a:pt x="28179" y="816504"/>
                  </a:lnTo>
                  <a:lnTo>
                    <a:pt x="59795" y="848119"/>
                  </a:lnTo>
                  <a:lnTo>
                    <a:pt x="99887" y="868853"/>
                  </a:lnTo>
                  <a:lnTo>
                    <a:pt x="146050" y="876299"/>
                  </a:lnTo>
                  <a:lnTo>
                    <a:pt x="10217150" y="876299"/>
                  </a:lnTo>
                  <a:lnTo>
                    <a:pt x="10263306" y="868853"/>
                  </a:lnTo>
                  <a:lnTo>
                    <a:pt x="10303398" y="848119"/>
                  </a:lnTo>
                  <a:lnTo>
                    <a:pt x="10335016" y="816504"/>
                  </a:lnTo>
                  <a:lnTo>
                    <a:pt x="10355752" y="776412"/>
                  </a:lnTo>
                  <a:lnTo>
                    <a:pt x="10363200" y="730250"/>
                  </a:lnTo>
                  <a:lnTo>
                    <a:pt x="10363200" y="146050"/>
                  </a:lnTo>
                  <a:lnTo>
                    <a:pt x="10355752" y="99888"/>
                  </a:lnTo>
                  <a:lnTo>
                    <a:pt x="10335016" y="59796"/>
                  </a:lnTo>
                  <a:lnTo>
                    <a:pt x="10303398" y="28180"/>
                  </a:lnTo>
                  <a:lnTo>
                    <a:pt x="10263306" y="7446"/>
                  </a:lnTo>
                  <a:lnTo>
                    <a:pt x="10217150" y="0"/>
                  </a:lnTo>
                  <a:close/>
                </a:path>
              </a:pathLst>
            </a:custGeom>
            <a:solidFill>
              <a:srgbClr val="548ED4">
                <a:alpha val="4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5492241" y="15621"/>
            <a:ext cx="68853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0" dirty="0"/>
              <a:t>Ремонт</a:t>
            </a:r>
            <a:r>
              <a:rPr sz="4000" spc="-165" dirty="0"/>
              <a:t> </a:t>
            </a:r>
            <a:r>
              <a:rPr sz="4000" spc="-25" dirty="0"/>
              <a:t>автомобильных</a:t>
            </a:r>
            <a:r>
              <a:rPr sz="4000" spc="-165" dirty="0"/>
              <a:t> </a:t>
            </a:r>
            <a:r>
              <a:rPr sz="4000" spc="-10" dirty="0"/>
              <a:t>дорог</a:t>
            </a:r>
            <a:endParaRPr sz="4000"/>
          </a:p>
        </p:txBody>
      </p:sp>
      <p:pic>
        <p:nvPicPr>
          <p:cNvPr id="29" name="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840200" y="266700"/>
            <a:ext cx="847978" cy="914400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0" y="0"/>
            <a:ext cx="833119" cy="1601470"/>
            <a:chOff x="0" y="0"/>
            <a:chExt cx="833119" cy="1601470"/>
          </a:xfrm>
        </p:grpSpPr>
        <p:sp>
          <p:nvSpPr>
            <p:cNvPr id="31" name="object 31"/>
            <p:cNvSpPr/>
            <p:nvPr/>
          </p:nvSpPr>
          <p:spPr>
            <a:xfrm>
              <a:off x="0" y="0"/>
              <a:ext cx="541655" cy="892175"/>
            </a:xfrm>
            <a:custGeom>
              <a:avLst/>
              <a:gdLst/>
              <a:ahLst/>
              <a:cxnLst/>
              <a:rect l="l" t="t" r="r" b="b"/>
              <a:pathLst>
                <a:path w="541655" h="892175">
                  <a:moveTo>
                    <a:pt x="541369" y="0"/>
                  </a:moveTo>
                  <a:lnTo>
                    <a:pt x="0" y="0"/>
                  </a:lnTo>
                  <a:lnTo>
                    <a:pt x="0" y="891914"/>
                  </a:lnTo>
                  <a:lnTo>
                    <a:pt x="48267" y="849359"/>
                  </a:lnTo>
                  <a:lnTo>
                    <a:pt x="80689" y="818700"/>
                  </a:lnTo>
                  <a:lnTo>
                    <a:pt x="112272" y="787195"/>
                  </a:lnTo>
                  <a:lnTo>
                    <a:pt x="142999" y="754861"/>
                  </a:lnTo>
                  <a:lnTo>
                    <a:pt x="172852" y="721718"/>
                  </a:lnTo>
                  <a:lnTo>
                    <a:pt x="201812" y="687782"/>
                  </a:lnTo>
                  <a:lnTo>
                    <a:pt x="229860" y="653073"/>
                  </a:lnTo>
                  <a:lnTo>
                    <a:pt x="256979" y="617608"/>
                  </a:lnTo>
                  <a:lnTo>
                    <a:pt x="283151" y="581407"/>
                  </a:lnTo>
                  <a:lnTo>
                    <a:pt x="308356" y="544487"/>
                  </a:lnTo>
                  <a:lnTo>
                    <a:pt x="332576" y="506866"/>
                  </a:lnTo>
                  <a:lnTo>
                    <a:pt x="355794" y="468564"/>
                  </a:lnTo>
                  <a:lnTo>
                    <a:pt x="377990" y="429597"/>
                  </a:lnTo>
                  <a:lnTo>
                    <a:pt x="399147" y="389985"/>
                  </a:lnTo>
                  <a:lnTo>
                    <a:pt x="419246" y="349745"/>
                  </a:lnTo>
                  <a:lnTo>
                    <a:pt x="438269" y="308897"/>
                  </a:lnTo>
                  <a:lnTo>
                    <a:pt x="456198" y="267457"/>
                  </a:lnTo>
                  <a:lnTo>
                    <a:pt x="473014" y="225445"/>
                  </a:lnTo>
                  <a:lnTo>
                    <a:pt x="488698" y="182879"/>
                  </a:lnTo>
                  <a:lnTo>
                    <a:pt x="503234" y="139777"/>
                  </a:lnTo>
                  <a:lnTo>
                    <a:pt x="516601" y="96158"/>
                  </a:lnTo>
                  <a:lnTo>
                    <a:pt x="528782" y="52038"/>
                  </a:lnTo>
                  <a:lnTo>
                    <a:pt x="539759" y="7438"/>
                  </a:lnTo>
                  <a:lnTo>
                    <a:pt x="541369" y="0"/>
                  </a:lnTo>
                  <a:close/>
                </a:path>
              </a:pathLst>
            </a:custGeom>
            <a:solidFill>
              <a:srgbClr val="30859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0" y="223456"/>
              <a:ext cx="833119" cy="1377950"/>
            </a:xfrm>
            <a:custGeom>
              <a:avLst/>
              <a:gdLst/>
              <a:ahLst/>
              <a:cxnLst/>
              <a:rect l="l" t="t" r="r" b="b"/>
              <a:pathLst>
                <a:path w="833119" h="1377950">
                  <a:moveTo>
                    <a:pt x="832713" y="1307655"/>
                  </a:moveTo>
                  <a:lnTo>
                    <a:pt x="0" y="547116"/>
                  </a:lnTo>
                  <a:lnTo>
                    <a:pt x="0" y="675906"/>
                  </a:lnTo>
                  <a:lnTo>
                    <a:pt x="768604" y="1377886"/>
                  </a:lnTo>
                  <a:lnTo>
                    <a:pt x="832713" y="1307655"/>
                  </a:lnTo>
                  <a:close/>
                </a:path>
                <a:path w="833119" h="1377950">
                  <a:moveTo>
                    <a:pt x="832713" y="760539"/>
                  </a:moveTo>
                  <a:lnTo>
                    <a:pt x="0" y="0"/>
                  </a:lnTo>
                  <a:lnTo>
                    <a:pt x="0" y="128714"/>
                  </a:lnTo>
                  <a:lnTo>
                    <a:pt x="768604" y="830643"/>
                  </a:lnTo>
                  <a:lnTo>
                    <a:pt x="832713" y="760539"/>
                  </a:lnTo>
                  <a:close/>
                </a:path>
              </a:pathLst>
            </a:custGeom>
            <a:solidFill>
              <a:srgbClr val="442A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-4721734">
            <a:off x="-607218" y="7738268"/>
            <a:ext cx="5783262" cy="7232651"/>
            <a:chOff x="0" y="0"/>
            <a:chExt cx="7711637" cy="964346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rot="-5400000">
              <a:off x="2158944" y="4090776"/>
              <a:ext cx="5552693" cy="5552693"/>
              <a:chOff x="0" y="0"/>
              <a:chExt cx="6350000" cy="6350000"/>
            </a:xfrm>
          </p:grpSpPr>
          <p:sp>
            <p:nvSpPr>
              <p:cNvPr id="4108" name="Freeform 4"/>
              <p:cNvSpPr>
                <a:spLocks/>
              </p:cNvSpPr>
              <p:nvPr/>
            </p:nvSpPr>
            <p:spPr bwMode="auto">
              <a:xfrm>
                <a:off x="14167" y="0"/>
                <a:ext cx="6321665" cy="6350000"/>
              </a:xfrm>
              <a:custGeom>
                <a:avLst/>
                <a:gdLst>
                  <a:gd name="T0" fmla="*/ 3160833 w 6321665"/>
                  <a:gd name="T1" fmla="*/ 0 h 6350000"/>
                  <a:gd name="T2" fmla="*/ 3160833 w 6321665"/>
                  <a:gd name="T3" fmla="*/ 0 h 6350000"/>
                  <a:gd name="T4" fmla="*/ 6321666 w 6321665"/>
                  <a:gd name="T5" fmla="*/ 3175000 h 6350000"/>
                  <a:gd name="T6" fmla="*/ 3160833 w 6321665"/>
                  <a:gd name="T7" fmla="*/ 6350000 h 6350000"/>
                  <a:gd name="T8" fmla="*/ 0 w 6321665"/>
                  <a:gd name="T9" fmla="*/ 3175000 h 6350000"/>
                  <a:gd name="T10" fmla="*/ 3160833 w 6321665"/>
                  <a:gd name="T11" fmla="*/ 0 h 635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21665"/>
                  <a:gd name="T19" fmla="*/ 0 h 6350000"/>
                  <a:gd name="T20" fmla="*/ 6321665 w 6321665"/>
                  <a:gd name="T21" fmla="*/ 6350000 h 635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9F4F9">
                  <a:alpha val="3999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5"/>
            <p:cNvGrpSpPr>
              <a:grpSpLocks/>
            </p:cNvGrpSpPr>
            <p:nvPr/>
          </p:nvGrpSpPr>
          <p:grpSpPr bwMode="auto">
            <a:xfrm rot="-5400000">
              <a:off x="2158944" y="0"/>
              <a:ext cx="5552693" cy="5552693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20108" y="2859"/>
                <a:ext cx="6320137" cy="6349739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40000"/>
                </a:schemeClr>
              </a:solidFill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sp>
          <p:nvSpPr>
            <p:cNvPr id="4105" name="AutoShape 7"/>
            <p:cNvSpPr>
              <a:spLocks noChangeArrowheads="1"/>
            </p:cNvSpPr>
            <p:nvPr/>
          </p:nvSpPr>
          <p:spPr bwMode="auto">
            <a:xfrm rot="-8255658">
              <a:off x="2538217" y="2274736"/>
              <a:ext cx="159478" cy="4866884"/>
            </a:xfrm>
            <a:prstGeom prst="rect">
              <a:avLst/>
            </a:prstGeom>
            <a:solidFill>
              <a:srgbClr val="F9F4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106" name="AutoShape 8"/>
            <p:cNvSpPr>
              <a:spLocks noChangeArrowheads="1"/>
            </p:cNvSpPr>
            <p:nvPr/>
          </p:nvSpPr>
          <p:spPr bwMode="auto">
            <a:xfrm rot="-8255658">
              <a:off x="1620193" y="2274736"/>
              <a:ext cx="159478" cy="4866884"/>
            </a:xfrm>
            <a:prstGeom prst="rect">
              <a:avLst/>
            </a:prstGeom>
            <a:solidFill>
              <a:srgbClr val="F9F4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09600" y="266700"/>
            <a:ext cx="16121063" cy="19494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ctr" fontAlgn="auto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Капитальный ремонт МБОО 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«Гимназия»</a:t>
            </a:r>
          </a:p>
          <a:p>
            <a:pPr algn="ctr" fontAlgn="auto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адрес: Московская область, г. </a:t>
            </a:r>
            <a:r>
              <a:rPr lang="ru-R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Фрязино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ул. Полевая, д.18А 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200" spc="480" dirty="0">
              <a:solidFill>
                <a:schemeClr val="bg1"/>
              </a:solidFill>
              <a:latin typeface="Montserrat Semi-Bold Bold"/>
            </a:endParaRPr>
          </a:p>
        </p:txBody>
      </p:sp>
      <p:pic>
        <p:nvPicPr>
          <p:cNvPr id="4100" name="Picture 3" descr="C:\Users\Антон\Desktop\Эмблема Фрязино вектор.pn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6840200" y="266700"/>
            <a:ext cx="847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Тагир\Desktop\Гимназия\WhatsApp Image 2025-01-27 at 14.32.4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20200" y="2628900"/>
            <a:ext cx="8610600" cy="691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02" name="TextBox 11"/>
          <p:cNvSpPr txBox="1">
            <a:spLocks noChangeArrowheads="1"/>
          </p:cNvSpPr>
          <p:nvPr/>
        </p:nvSpPr>
        <p:spPr bwMode="auto">
          <a:xfrm>
            <a:off x="304800" y="2552700"/>
            <a:ext cx="8763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Год постройки здания: 1976 г.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Площадь здания: 5453,7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Площадь земельного участка: 17 500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Количество учащихся: 826 чел.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Проектная мощность: 750 чел.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Calibri" pitchFamily="34" charset="0"/>
              </a:rPr>
              <a:t/>
            </a:r>
            <a:br>
              <a:rPr lang="ru-RU" dirty="0">
                <a:latin typeface="Calibri" pitchFamily="34" charset="0"/>
              </a:rPr>
            </a:b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-4721734">
            <a:off x="-607218" y="7738268"/>
            <a:ext cx="5783262" cy="7232651"/>
            <a:chOff x="0" y="0"/>
            <a:chExt cx="7711637" cy="964346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rot="-5400000">
              <a:off x="2158944" y="4090776"/>
              <a:ext cx="5552693" cy="5552693"/>
              <a:chOff x="0" y="0"/>
              <a:chExt cx="6350000" cy="6350000"/>
            </a:xfrm>
          </p:grpSpPr>
          <p:sp>
            <p:nvSpPr>
              <p:cNvPr id="9228" name="Freeform 4"/>
              <p:cNvSpPr>
                <a:spLocks/>
              </p:cNvSpPr>
              <p:nvPr/>
            </p:nvSpPr>
            <p:spPr bwMode="auto">
              <a:xfrm>
                <a:off x="14167" y="0"/>
                <a:ext cx="6321665" cy="6350000"/>
              </a:xfrm>
              <a:custGeom>
                <a:avLst/>
                <a:gdLst>
                  <a:gd name="T0" fmla="*/ 3160833 w 6321665"/>
                  <a:gd name="T1" fmla="*/ 0 h 6350000"/>
                  <a:gd name="T2" fmla="*/ 3160833 w 6321665"/>
                  <a:gd name="T3" fmla="*/ 0 h 6350000"/>
                  <a:gd name="T4" fmla="*/ 6321666 w 6321665"/>
                  <a:gd name="T5" fmla="*/ 3175000 h 6350000"/>
                  <a:gd name="T6" fmla="*/ 3160833 w 6321665"/>
                  <a:gd name="T7" fmla="*/ 6350000 h 6350000"/>
                  <a:gd name="T8" fmla="*/ 0 w 6321665"/>
                  <a:gd name="T9" fmla="*/ 3175000 h 6350000"/>
                  <a:gd name="T10" fmla="*/ 3160833 w 6321665"/>
                  <a:gd name="T11" fmla="*/ 0 h 635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21665"/>
                  <a:gd name="T19" fmla="*/ 0 h 6350000"/>
                  <a:gd name="T20" fmla="*/ 6321665 w 6321665"/>
                  <a:gd name="T21" fmla="*/ 6350000 h 635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9F4F9">
                  <a:alpha val="3999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5"/>
            <p:cNvGrpSpPr>
              <a:grpSpLocks/>
            </p:cNvGrpSpPr>
            <p:nvPr/>
          </p:nvGrpSpPr>
          <p:grpSpPr bwMode="auto">
            <a:xfrm rot="-5400000">
              <a:off x="2158944" y="0"/>
              <a:ext cx="5552693" cy="5552693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20108" y="2859"/>
                <a:ext cx="6320137" cy="6349739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40000"/>
                </a:schemeClr>
              </a:solidFill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sp>
          <p:nvSpPr>
            <p:cNvPr id="9225" name="AutoShape 7"/>
            <p:cNvSpPr>
              <a:spLocks noChangeArrowheads="1"/>
            </p:cNvSpPr>
            <p:nvPr/>
          </p:nvSpPr>
          <p:spPr bwMode="auto">
            <a:xfrm rot="-8255658">
              <a:off x="2538217" y="2274736"/>
              <a:ext cx="159478" cy="4866884"/>
            </a:xfrm>
            <a:prstGeom prst="rect">
              <a:avLst/>
            </a:prstGeom>
            <a:solidFill>
              <a:srgbClr val="F9F4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226" name="AutoShape 8"/>
            <p:cNvSpPr>
              <a:spLocks noChangeArrowheads="1"/>
            </p:cNvSpPr>
            <p:nvPr/>
          </p:nvSpPr>
          <p:spPr bwMode="auto">
            <a:xfrm rot="-8255658">
              <a:off x="1620193" y="2274736"/>
              <a:ext cx="159478" cy="4866884"/>
            </a:xfrm>
            <a:prstGeom prst="rect">
              <a:avLst/>
            </a:prstGeom>
            <a:solidFill>
              <a:srgbClr val="F9F4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57200" y="419100"/>
            <a:ext cx="16121063" cy="19494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ctr" fontAlgn="auto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Капитальный ремонт МБОО  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СОШ №2 (дошкольное отделение) </a:t>
            </a:r>
          </a:p>
          <a:p>
            <a:pPr algn="ctr" fontAlgn="auto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адрес: Московская область, г. </a:t>
            </a:r>
            <a:r>
              <a:rPr lang="ru-R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Фрязино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ул. Ленина, д.11А 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200" spc="480" dirty="0">
              <a:solidFill>
                <a:schemeClr val="bg1"/>
              </a:solidFill>
              <a:latin typeface="Montserrat Semi-Bold Bold"/>
            </a:endParaRPr>
          </a:p>
        </p:txBody>
      </p:sp>
      <p:pic>
        <p:nvPicPr>
          <p:cNvPr id="9220" name="Picture 3" descr="C:\Users\Антон\Desktop\Эмблема Фрязино вектор.pn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6840200" y="266700"/>
            <a:ext cx="847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11"/>
          <p:cNvSpPr txBox="1">
            <a:spLocks noChangeArrowheads="1"/>
          </p:cNvSpPr>
          <p:nvPr/>
        </p:nvSpPr>
        <p:spPr bwMode="auto">
          <a:xfrm>
            <a:off x="381000" y="2705100"/>
            <a:ext cx="8534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Год постройки здания: 1960 г.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Площадь здания: 841,8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Площадь земельного участка: 3 587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Количество детей: 113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Проектная мощность: 87 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Calibri" pitchFamily="34" charset="0"/>
              </a:rPr>
              <a:t/>
            </a:r>
            <a:br>
              <a:rPr lang="ru-RU" dirty="0">
                <a:latin typeface="Calibri" pitchFamily="34" charset="0"/>
              </a:rPr>
            </a:br>
            <a:endParaRPr lang="ru-RU" dirty="0">
              <a:latin typeface="Calibri" pitchFamily="34" charset="0"/>
            </a:endParaRPr>
          </a:p>
        </p:txBody>
      </p:sp>
      <p:pic>
        <p:nvPicPr>
          <p:cNvPr id="4098" name="Picture 2" descr="C:\Users\Тагир\Desktop\ДС Ленина 11 А\WhatsApp Image 2025-01-27 at 14.56.0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1600" y="2705100"/>
            <a:ext cx="8991600" cy="720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791700"/>
            <a:ext cx="18288000" cy="429895"/>
            <a:chOff x="0" y="9791700"/>
            <a:chExt cx="18288000" cy="429895"/>
          </a:xfrm>
        </p:grpSpPr>
        <p:sp>
          <p:nvSpPr>
            <p:cNvPr id="3" name="object 3"/>
            <p:cNvSpPr/>
            <p:nvPr/>
          </p:nvSpPr>
          <p:spPr>
            <a:xfrm>
              <a:off x="0" y="9930815"/>
              <a:ext cx="18288000" cy="152400"/>
            </a:xfrm>
            <a:custGeom>
              <a:avLst/>
              <a:gdLst/>
              <a:ahLst/>
              <a:cxnLst/>
              <a:rect l="l" t="t" r="r" b="b"/>
              <a:pathLst>
                <a:path w="18288000" h="152400">
                  <a:moveTo>
                    <a:pt x="0" y="0"/>
                  </a:moveTo>
                  <a:lnTo>
                    <a:pt x="0" y="152400"/>
                  </a:lnTo>
                  <a:lnTo>
                    <a:pt x="18288000" y="152400"/>
                  </a:lnTo>
                  <a:lnTo>
                    <a:pt x="18288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20035" y="9791699"/>
              <a:ext cx="12644755" cy="429895"/>
            </a:xfrm>
            <a:custGeom>
              <a:avLst/>
              <a:gdLst/>
              <a:ahLst/>
              <a:cxnLst/>
              <a:rect l="l" t="t" r="r" b="b"/>
              <a:pathLst>
                <a:path w="12644755" h="429895">
                  <a:moveTo>
                    <a:pt x="426720" y="214312"/>
                  </a:moveTo>
                  <a:lnTo>
                    <a:pt x="421081" y="165328"/>
                  </a:lnTo>
                  <a:lnTo>
                    <a:pt x="405053" y="120332"/>
                  </a:lnTo>
                  <a:lnTo>
                    <a:pt x="379882" y="80606"/>
                  </a:lnTo>
                  <a:lnTo>
                    <a:pt x="346862" y="47434"/>
                  </a:lnTo>
                  <a:lnTo>
                    <a:pt x="307251" y="22085"/>
                  </a:lnTo>
                  <a:lnTo>
                    <a:pt x="262318" y="5854"/>
                  </a:lnTo>
                  <a:lnTo>
                    <a:pt x="213360" y="0"/>
                  </a:lnTo>
                  <a:lnTo>
                    <a:pt x="164388" y="5854"/>
                  </a:lnTo>
                  <a:lnTo>
                    <a:pt x="119456" y="22085"/>
                  </a:lnTo>
                  <a:lnTo>
                    <a:pt x="79844" y="47434"/>
                  </a:lnTo>
                  <a:lnTo>
                    <a:pt x="46824" y="80606"/>
                  </a:lnTo>
                  <a:lnTo>
                    <a:pt x="21653" y="120332"/>
                  </a:lnTo>
                  <a:lnTo>
                    <a:pt x="5626" y="165328"/>
                  </a:lnTo>
                  <a:lnTo>
                    <a:pt x="0" y="214312"/>
                  </a:lnTo>
                  <a:lnTo>
                    <a:pt x="5626" y="263309"/>
                  </a:lnTo>
                  <a:lnTo>
                    <a:pt x="21653" y="308305"/>
                  </a:lnTo>
                  <a:lnTo>
                    <a:pt x="46824" y="348030"/>
                  </a:lnTo>
                  <a:lnTo>
                    <a:pt x="79844" y="381203"/>
                  </a:lnTo>
                  <a:lnTo>
                    <a:pt x="119456" y="406552"/>
                  </a:lnTo>
                  <a:lnTo>
                    <a:pt x="164388" y="422783"/>
                  </a:lnTo>
                  <a:lnTo>
                    <a:pt x="213360" y="428625"/>
                  </a:lnTo>
                  <a:lnTo>
                    <a:pt x="262318" y="422783"/>
                  </a:lnTo>
                  <a:lnTo>
                    <a:pt x="307251" y="406552"/>
                  </a:lnTo>
                  <a:lnTo>
                    <a:pt x="346862" y="381203"/>
                  </a:lnTo>
                  <a:lnTo>
                    <a:pt x="379882" y="348030"/>
                  </a:lnTo>
                  <a:lnTo>
                    <a:pt x="405053" y="308305"/>
                  </a:lnTo>
                  <a:lnTo>
                    <a:pt x="421081" y="263309"/>
                  </a:lnTo>
                  <a:lnTo>
                    <a:pt x="426720" y="214312"/>
                  </a:lnTo>
                  <a:close/>
                </a:path>
                <a:path w="12644755" h="429895">
                  <a:moveTo>
                    <a:pt x="4507611" y="215315"/>
                  </a:moveTo>
                  <a:lnTo>
                    <a:pt x="4501972" y="166331"/>
                  </a:lnTo>
                  <a:lnTo>
                    <a:pt x="4485945" y="121335"/>
                  </a:lnTo>
                  <a:lnTo>
                    <a:pt x="4460773" y="81610"/>
                  </a:lnTo>
                  <a:lnTo>
                    <a:pt x="4427753" y="48437"/>
                  </a:lnTo>
                  <a:lnTo>
                    <a:pt x="4388142" y="23088"/>
                  </a:lnTo>
                  <a:lnTo>
                    <a:pt x="4343209" y="6858"/>
                  </a:lnTo>
                  <a:lnTo>
                    <a:pt x="4294251" y="1003"/>
                  </a:lnTo>
                  <a:lnTo>
                    <a:pt x="4245280" y="6858"/>
                  </a:lnTo>
                  <a:lnTo>
                    <a:pt x="4200347" y="23088"/>
                  </a:lnTo>
                  <a:lnTo>
                    <a:pt x="4160736" y="48437"/>
                  </a:lnTo>
                  <a:lnTo>
                    <a:pt x="4127716" y="81610"/>
                  </a:lnTo>
                  <a:lnTo>
                    <a:pt x="4102544" y="121335"/>
                  </a:lnTo>
                  <a:lnTo>
                    <a:pt x="4086517" y="166331"/>
                  </a:lnTo>
                  <a:lnTo>
                    <a:pt x="4080891" y="215315"/>
                  </a:lnTo>
                  <a:lnTo>
                    <a:pt x="4086517" y="264325"/>
                  </a:lnTo>
                  <a:lnTo>
                    <a:pt x="4102544" y="309321"/>
                  </a:lnTo>
                  <a:lnTo>
                    <a:pt x="4127716" y="349046"/>
                  </a:lnTo>
                  <a:lnTo>
                    <a:pt x="4160736" y="382219"/>
                  </a:lnTo>
                  <a:lnTo>
                    <a:pt x="4200347" y="407555"/>
                  </a:lnTo>
                  <a:lnTo>
                    <a:pt x="4245280" y="423786"/>
                  </a:lnTo>
                  <a:lnTo>
                    <a:pt x="4294251" y="429641"/>
                  </a:lnTo>
                  <a:lnTo>
                    <a:pt x="4343209" y="423786"/>
                  </a:lnTo>
                  <a:lnTo>
                    <a:pt x="4388142" y="407555"/>
                  </a:lnTo>
                  <a:lnTo>
                    <a:pt x="4427753" y="382219"/>
                  </a:lnTo>
                  <a:lnTo>
                    <a:pt x="4460773" y="349046"/>
                  </a:lnTo>
                  <a:lnTo>
                    <a:pt x="4485945" y="309321"/>
                  </a:lnTo>
                  <a:lnTo>
                    <a:pt x="4501972" y="264325"/>
                  </a:lnTo>
                  <a:lnTo>
                    <a:pt x="4507611" y="215315"/>
                  </a:lnTo>
                  <a:close/>
                </a:path>
                <a:path w="12644755" h="429895">
                  <a:moveTo>
                    <a:pt x="8575294" y="215315"/>
                  </a:moveTo>
                  <a:lnTo>
                    <a:pt x="8569655" y="166331"/>
                  </a:lnTo>
                  <a:lnTo>
                    <a:pt x="8553628" y="121335"/>
                  </a:lnTo>
                  <a:lnTo>
                    <a:pt x="8528456" y="81610"/>
                  </a:lnTo>
                  <a:lnTo>
                    <a:pt x="8495436" y="48437"/>
                  </a:lnTo>
                  <a:lnTo>
                    <a:pt x="8455825" y="23088"/>
                  </a:lnTo>
                  <a:lnTo>
                    <a:pt x="8410892" y="6858"/>
                  </a:lnTo>
                  <a:lnTo>
                    <a:pt x="8361934" y="1003"/>
                  </a:lnTo>
                  <a:lnTo>
                    <a:pt x="8312963" y="6858"/>
                  </a:lnTo>
                  <a:lnTo>
                    <a:pt x="8268030" y="23088"/>
                  </a:lnTo>
                  <a:lnTo>
                    <a:pt x="8228419" y="48437"/>
                  </a:lnTo>
                  <a:lnTo>
                    <a:pt x="8195399" y="81610"/>
                  </a:lnTo>
                  <a:lnTo>
                    <a:pt x="8170227" y="121335"/>
                  </a:lnTo>
                  <a:lnTo>
                    <a:pt x="8154200" y="166331"/>
                  </a:lnTo>
                  <a:lnTo>
                    <a:pt x="8148574" y="215315"/>
                  </a:lnTo>
                  <a:lnTo>
                    <a:pt x="8154200" y="264325"/>
                  </a:lnTo>
                  <a:lnTo>
                    <a:pt x="8170227" y="309321"/>
                  </a:lnTo>
                  <a:lnTo>
                    <a:pt x="8195399" y="349046"/>
                  </a:lnTo>
                  <a:lnTo>
                    <a:pt x="8228419" y="382219"/>
                  </a:lnTo>
                  <a:lnTo>
                    <a:pt x="8268030" y="407555"/>
                  </a:lnTo>
                  <a:lnTo>
                    <a:pt x="8312963" y="423786"/>
                  </a:lnTo>
                  <a:lnTo>
                    <a:pt x="8361934" y="429641"/>
                  </a:lnTo>
                  <a:lnTo>
                    <a:pt x="8410892" y="423786"/>
                  </a:lnTo>
                  <a:lnTo>
                    <a:pt x="8455825" y="407555"/>
                  </a:lnTo>
                  <a:lnTo>
                    <a:pt x="8495436" y="382219"/>
                  </a:lnTo>
                  <a:lnTo>
                    <a:pt x="8528456" y="349046"/>
                  </a:lnTo>
                  <a:lnTo>
                    <a:pt x="8553628" y="309321"/>
                  </a:lnTo>
                  <a:lnTo>
                    <a:pt x="8569655" y="264325"/>
                  </a:lnTo>
                  <a:lnTo>
                    <a:pt x="8575294" y="215315"/>
                  </a:lnTo>
                  <a:close/>
                </a:path>
                <a:path w="12644755" h="429895">
                  <a:moveTo>
                    <a:pt x="12644755" y="214312"/>
                  </a:moveTo>
                  <a:lnTo>
                    <a:pt x="12639116" y="165328"/>
                  </a:lnTo>
                  <a:lnTo>
                    <a:pt x="12623089" y="120332"/>
                  </a:lnTo>
                  <a:lnTo>
                    <a:pt x="12597917" y="80606"/>
                  </a:lnTo>
                  <a:lnTo>
                    <a:pt x="12564897" y="47434"/>
                  </a:lnTo>
                  <a:lnTo>
                    <a:pt x="12525286" y="22085"/>
                  </a:lnTo>
                  <a:lnTo>
                    <a:pt x="12480354" y="5854"/>
                  </a:lnTo>
                  <a:lnTo>
                    <a:pt x="12431395" y="0"/>
                  </a:lnTo>
                  <a:lnTo>
                    <a:pt x="12382424" y="5854"/>
                  </a:lnTo>
                  <a:lnTo>
                    <a:pt x="12337491" y="22085"/>
                  </a:lnTo>
                  <a:lnTo>
                    <a:pt x="12297880" y="47434"/>
                  </a:lnTo>
                  <a:lnTo>
                    <a:pt x="12264860" y="80606"/>
                  </a:lnTo>
                  <a:lnTo>
                    <a:pt x="12239689" y="120332"/>
                  </a:lnTo>
                  <a:lnTo>
                    <a:pt x="12223661" y="165328"/>
                  </a:lnTo>
                  <a:lnTo>
                    <a:pt x="12218035" y="214312"/>
                  </a:lnTo>
                  <a:lnTo>
                    <a:pt x="12223661" y="263309"/>
                  </a:lnTo>
                  <a:lnTo>
                    <a:pt x="12239689" y="308305"/>
                  </a:lnTo>
                  <a:lnTo>
                    <a:pt x="12264860" y="348030"/>
                  </a:lnTo>
                  <a:lnTo>
                    <a:pt x="12297880" y="381203"/>
                  </a:lnTo>
                  <a:lnTo>
                    <a:pt x="12337491" y="406552"/>
                  </a:lnTo>
                  <a:lnTo>
                    <a:pt x="12382424" y="422783"/>
                  </a:lnTo>
                  <a:lnTo>
                    <a:pt x="12431395" y="428625"/>
                  </a:lnTo>
                  <a:lnTo>
                    <a:pt x="12480354" y="422783"/>
                  </a:lnTo>
                  <a:lnTo>
                    <a:pt x="12525286" y="406552"/>
                  </a:lnTo>
                  <a:lnTo>
                    <a:pt x="12564897" y="381203"/>
                  </a:lnTo>
                  <a:lnTo>
                    <a:pt x="12597917" y="348030"/>
                  </a:lnTo>
                  <a:lnTo>
                    <a:pt x="12623089" y="308305"/>
                  </a:lnTo>
                  <a:lnTo>
                    <a:pt x="12639116" y="263309"/>
                  </a:lnTo>
                  <a:lnTo>
                    <a:pt x="12644755" y="214312"/>
                  </a:lnTo>
                  <a:close/>
                </a:path>
              </a:pathLst>
            </a:custGeom>
            <a:solidFill>
              <a:srgbClr val="92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2792476" y="1257300"/>
            <a:ext cx="426720" cy="428625"/>
          </a:xfrm>
          <a:custGeom>
            <a:avLst/>
            <a:gdLst/>
            <a:ahLst/>
            <a:cxnLst/>
            <a:rect l="l" t="t" r="r" b="b"/>
            <a:pathLst>
              <a:path w="426719" h="428625">
                <a:moveTo>
                  <a:pt x="213360" y="0"/>
                </a:moveTo>
                <a:lnTo>
                  <a:pt x="164392" y="5836"/>
                </a:lnTo>
                <a:lnTo>
                  <a:pt x="119465" y="22058"/>
                </a:lnTo>
                <a:lnTo>
                  <a:pt x="79852" y="47389"/>
                </a:lnTo>
                <a:lnTo>
                  <a:pt x="46826" y="80551"/>
                </a:lnTo>
                <a:lnTo>
                  <a:pt x="21660" y="120266"/>
                </a:lnTo>
                <a:lnTo>
                  <a:pt x="5627" y="165258"/>
                </a:lnTo>
                <a:lnTo>
                  <a:pt x="0" y="214249"/>
                </a:lnTo>
                <a:lnTo>
                  <a:pt x="5627" y="263286"/>
                </a:lnTo>
                <a:lnTo>
                  <a:pt x="21660" y="308311"/>
                </a:lnTo>
                <a:lnTo>
                  <a:pt x="46826" y="348049"/>
                </a:lnTo>
                <a:lnTo>
                  <a:pt x="79852" y="381225"/>
                </a:lnTo>
                <a:lnTo>
                  <a:pt x="119465" y="406563"/>
                </a:lnTo>
                <a:lnTo>
                  <a:pt x="164392" y="422788"/>
                </a:lnTo>
                <a:lnTo>
                  <a:pt x="213360" y="428625"/>
                </a:lnTo>
                <a:lnTo>
                  <a:pt x="262327" y="422788"/>
                </a:lnTo>
                <a:lnTo>
                  <a:pt x="307254" y="406563"/>
                </a:lnTo>
                <a:lnTo>
                  <a:pt x="346867" y="381225"/>
                </a:lnTo>
                <a:lnTo>
                  <a:pt x="379893" y="348049"/>
                </a:lnTo>
                <a:lnTo>
                  <a:pt x="405059" y="308311"/>
                </a:lnTo>
                <a:lnTo>
                  <a:pt x="421092" y="263286"/>
                </a:lnTo>
                <a:lnTo>
                  <a:pt x="426719" y="214249"/>
                </a:lnTo>
                <a:lnTo>
                  <a:pt x="421092" y="165258"/>
                </a:lnTo>
                <a:lnTo>
                  <a:pt x="405059" y="120266"/>
                </a:lnTo>
                <a:lnTo>
                  <a:pt x="379893" y="80551"/>
                </a:lnTo>
                <a:lnTo>
                  <a:pt x="346867" y="47389"/>
                </a:lnTo>
                <a:lnTo>
                  <a:pt x="307254" y="22058"/>
                </a:lnTo>
                <a:lnTo>
                  <a:pt x="262327" y="5836"/>
                </a:lnTo>
                <a:lnTo>
                  <a:pt x="213360" y="0"/>
                </a:lnTo>
                <a:close/>
              </a:path>
            </a:pathLst>
          </a:custGeom>
          <a:solidFill>
            <a:srgbClr val="FFB0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73367" y="1257300"/>
            <a:ext cx="426720" cy="428625"/>
          </a:xfrm>
          <a:custGeom>
            <a:avLst/>
            <a:gdLst/>
            <a:ahLst/>
            <a:cxnLst/>
            <a:rect l="l" t="t" r="r" b="b"/>
            <a:pathLst>
              <a:path w="426720" h="428625">
                <a:moveTo>
                  <a:pt x="213359" y="0"/>
                </a:moveTo>
                <a:lnTo>
                  <a:pt x="164392" y="5836"/>
                </a:lnTo>
                <a:lnTo>
                  <a:pt x="119465" y="22061"/>
                </a:lnTo>
                <a:lnTo>
                  <a:pt x="79852" y="47399"/>
                </a:lnTo>
                <a:lnTo>
                  <a:pt x="46826" y="80575"/>
                </a:lnTo>
                <a:lnTo>
                  <a:pt x="21660" y="120313"/>
                </a:lnTo>
                <a:lnTo>
                  <a:pt x="5627" y="165338"/>
                </a:lnTo>
                <a:lnTo>
                  <a:pt x="0" y="214375"/>
                </a:lnTo>
                <a:lnTo>
                  <a:pt x="5627" y="263366"/>
                </a:lnTo>
                <a:lnTo>
                  <a:pt x="21660" y="308358"/>
                </a:lnTo>
                <a:lnTo>
                  <a:pt x="46826" y="348073"/>
                </a:lnTo>
                <a:lnTo>
                  <a:pt x="79852" y="381235"/>
                </a:lnTo>
                <a:lnTo>
                  <a:pt x="119465" y="406566"/>
                </a:lnTo>
                <a:lnTo>
                  <a:pt x="164392" y="422788"/>
                </a:lnTo>
                <a:lnTo>
                  <a:pt x="213359" y="428625"/>
                </a:lnTo>
                <a:lnTo>
                  <a:pt x="262327" y="422788"/>
                </a:lnTo>
                <a:lnTo>
                  <a:pt x="307254" y="406566"/>
                </a:lnTo>
                <a:lnTo>
                  <a:pt x="346867" y="381235"/>
                </a:lnTo>
                <a:lnTo>
                  <a:pt x="379893" y="348073"/>
                </a:lnTo>
                <a:lnTo>
                  <a:pt x="405059" y="308358"/>
                </a:lnTo>
                <a:lnTo>
                  <a:pt x="421092" y="263366"/>
                </a:lnTo>
                <a:lnTo>
                  <a:pt x="426719" y="214375"/>
                </a:lnTo>
                <a:lnTo>
                  <a:pt x="421092" y="165338"/>
                </a:lnTo>
                <a:lnTo>
                  <a:pt x="405059" y="120313"/>
                </a:lnTo>
                <a:lnTo>
                  <a:pt x="379893" y="80575"/>
                </a:lnTo>
                <a:lnTo>
                  <a:pt x="346867" y="47399"/>
                </a:lnTo>
                <a:lnTo>
                  <a:pt x="307254" y="22061"/>
                </a:lnTo>
                <a:lnTo>
                  <a:pt x="262327" y="5836"/>
                </a:lnTo>
                <a:lnTo>
                  <a:pt x="213359" y="0"/>
                </a:lnTo>
                <a:close/>
              </a:path>
            </a:pathLst>
          </a:custGeom>
          <a:solidFill>
            <a:srgbClr val="FFB0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40922" y="1257300"/>
            <a:ext cx="426720" cy="428625"/>
          </a:xfrm>
          <a:custGeom>
            <a:avLst/>
            <a:gdLst/>
            <a:ahLst/>
            <a:cxnLst/>
            <a:rect l="l" t="t" r="r" b="b"/>
            <a:pathLst>
              <a:path w="426720" h="428625">
                <a:moveTo>
                  <a:pt x="213359" y="0"/>
                </a:moveTo>
                <a:lnTo>
                  <a:pt x="164392" y="5836"/>
                </a:lnTo>
                <a:lnTo>
                  <a:pt x="119465" y="22061"/>
                </a:lnTo>
                <a:lnTo>
                  <a:pt x="79852" y="47399"/>
                </a:lnTo>
                <a:lnTo>
                  <a:pt x="46826" y="80575"/>
                </a:lnTo>
                <a:lnTo>
                  <a:pt x="21660" y="120313"/>
                </a:lnTo>
                <a:lnTo>
                  <a:pt x="5627" y="165338"/>
                </a:lnTo>
                <a:lnTo>
                  <a:pt x="0" y="214375"/>
                </a:lnTo>
                <a:lnTo>
                  <a:pt x="5627" y="263366"/>
                </a:lnTo>
                <a:lnTo>
                  <a:pt x="21660" y="308358"/>
                </a:lnTo>
                <a:lnTo>
                  <a:pt x="46826" y="348073"/>
                </a:lnTo>
                <a:lnTo>
                  <a:pt x="79852" y="381235"/>
                </a:lnTo>
                <a:lnTo>
                  <a:pt x="119465" y="406566"/>
                </a:lnTo>
                <a:lnTo>
                  <a:pt x="164392" y="422788"/>
                </a:lnTo>
                <a:lnTo>
                  <a:pt x="213359" y="428625"/>
                </a:lnTo>
                <a:lnTo>
                  <a:pt x="262327" y="422788"/>
                </a:lnTo>
                <a:lnTo>
                  <a:pt x="307254" y="406566"/>
                </a:lnTo>
                <a:lnTo>
                  <a:pt x="346867" y="381235"/>
                </a:lnTo>
                <a:lnTo>
                  <a:pt x="379893" y="348073"/>
                </a:lnTo>
                <a:lnTo>
                  <a:pt x="405059" y="308358"/>
                </a:lnTo>
                <a:lnTo>
                  <a:pt x="421092" y="263366"/>
                </a:lnTo>
                <a:lnTo>
                  <a:pt x="426720" y="214375"/>
                </a:lnTo>
                <a:lnTo>
                  <a:pt x="421092" y="165338"/>
                </a:lnTo>
                <a:lnTo>
                  <a:pt x="405059" y="120313"/>
                </a:lnTo>
                <a:lnTo>
                  <a:pt x="379893" y="80575"/>
                </a:lnTo>
                <a:lnTo>
                  <a:pt x="346867" y="47399"/>
                </a:lnTo>
                <a:lnTo>
                  <a:pt x="307254" y="22061"/>
                </a:lnTo>
                <a:lnTo>
                  <a:pt x="262327" y="5836"/>
                </a:lnTo>
                <a:lnTo>
                  <a:pt x="213359" y="0"/>
                </a:lnTo>
                <a:close/>
              </a:path>
            </a:pathLst>
          </a:custGeom>
          <a:solidFill>
            <a:srgbClr val="FFB0C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0" y="1257300"/>
            <a:ext cx="18288000" cy="441325"/>
            <a:chOff x="0" y="1257300"/>
            <a:chExt cx="18288000" cy="441325"/>
          </a:xfrm>
        </p:grpSpPr>
        <p:sp>
          <p:nvSpPr>
            <p:cNvPr id="9" name="object 9"/>
            <p:cNvSpPr/>
            <p:nvPr/>
          </p:nvSpPr>
          <p:spPr>
            <a:xfrm>
              <a:off x="15009494" y="1269491"/>
              <a:ext cx="426720" cy="428625"/>
            </a:xfrm>
            <a:custGeom>
              <a:avLst/>
              <a:gdLst/>
              <a:ahLst/>
              <a:cxnLst/>
              <a:rect l="l" t="t" r="r" b="b"/>
              <a:pathLst>
                <a:path w="426719" h="428625">
                  <a:moveTo>
                    <a:pt x="213360" y="0"/>
                  </a:moveTo>
                  <a:lnTo>
                    <a:pt x="164392" y="5836"/>
                  </a:lnTo>
                  <a:lnTo>
                    <a:pt x="119465" y="22058"/>
                  </a:lnTo>
                  <a:lnTo>
                    <a:pt x="79852" y="47389"/>
                  </a:lnTo>
                  <a:lnTo>
                    <a:pt x="46826" y="80551"/>
                  </a:lnTo>
                  <a:lnTo>
                    <a:pt x="21660" y="120266"/>
                  </a:lnTo>
                  <a:lnTo>
                    <a:pt x="5627" y="165258"/>
                  </a:lnTo>
                  <a:lnTo>
                    <a:pt x="0" y="214249"/>
                  </a:lnTo>
                  <a:lnTo>
                    <a:pt x="5627" y="263239"/>
                  </a:lnTo>
                  <a:lnTo>
                    <a:pt x="21660" y="308234"/>
                  </a:lnTo>
                  <a:lnTo>
                    <a:pt x="46826" y="347956"/>
                  </a:lnTo>
                  <a:lnTo>
                    <a:pt x="79852" y="381132"/>
                  </a:lnTo>
                  <a:lnTo>
                    <a:pt x="119465" y="406485"/>
                  </a:lnTo>
                  <a:lnTo>
                    <a:pt x="164392" y="422741"/>
                  </a:lnTo>
                  <a:lnTo>
                    <a:pt x="213360" y="428625"/>
                  </a:lnTo>
                  <a:lnTo>
                    <a:pt x="262327" y="422741"/>
                  </a:lnTo>
                  <a:lnTo>
                    <a:pt x="307254" y="406485"/>
                  </a:lnTo>
                  <a:lnTo>
                    <a:pt x="346867" y="381132"/>
                  </a:lnTo>
                  <a:lnTo>
                    <a:pt x="379893" y="347956"/>
                  </a:lnTo>
                  <a:lnTo>
                    <a:pt x="405059" y="308234"/>
                  </a:lnTo>
                  <a:lnTo>
                    <a:pt x="421092" y="263239"/>
                  </a:lnTo>
                  <a:lnTo>
                    <a:pt x="426720" y="214249"/>
                  </a:lnTo>
                  <a:lnTo>
                    <a:pt x="421092" y="165258"/>
                  </a:lnTo>
                  <a:lnTo>
                    <a:pt x="405059" y="120266"/>
                  </a:lnTo>
                  <a:lnTo>
                    <a:pt x="379893" y="80551"/>
                  </a:lnTo>
                  <a:lnTo>
                    <a:pt x="346867" y="47389"/>
                  </a:lnTo>
                  <a:lnTo>
                    <a:pt x="307254" y="22058"/>
                  </a:lnTo>
                  <a:lnTo>
                    <a:pt x="262327" y="5836"/>
                  </a:lnTo>
                  <a:lnTo>
                    <a:pt x="213360" y="0"/>
                  </a:lnTo>
                  <a:close/>
                </a:path>
              </a:pathLst>
            </a:custGeom>
            <a:solidFill>
              <a:srgbClr val="FFB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395348"/>
              <a:ext cx="18288000" cy="152400"/>
            </a:xfrm>
            <a:custGeom>
              <a:avLst/>
              <a:gdLst/>
              <a:ahLst/>
              <a:cxnLst/>
              <a:rect l="l" t="t" r="r" b="b"/>
              <a:pathLst>
                <a:path w="18288000" h="152400">
                  <a:moveTo>
                    <a:pt x="0" y="0"/>
                  </a:moveTo>
                  <a:lnTo>
                    <a:pt x="0" y="152400"/>
                  </a:lnTo>
                  <a:lnTo>
                    <a:pt x="18288000" y="152400"/>
                  </a:lnTo>
                  <a:lnTo>
                    <a:pt x="18288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92476" y="1257299"/>
              <a:ext cx="12646025" cy="428625"/>
            </a:xfrm>
            <a:custGeom>
              <a:avLst/>
              <a:gdLst/>
              <a:ahLst/>
              <a:cxnLst/>
              <a:rect l="l" t="t" r="r" b="b"/>
              <a:pathLst>
                <a:path w="12646025" h="428625">
                  <a:moveTo>
                    <a:pt x="426720" y="214376"/>
                  </a:moveTo>
                  <a:lnTo>
                    <a:pt x="421081" y="165341"/>
                  </a:lnTo>
                  <a:lnTo>
                    <a:pt x="405053" y="120319"/>
                  </a:lnTo>
                  <a:lnTo>
                    <a:pt x="379882" y="80581"/>
                  </a:lnTo>
                  <a:lnTo>
                    <a:pt x="346862" y="47409"/>
                  </a:lnTo>
                  <a:lnTo>
                    <a:pt x="307251" y="22072"/>
                  </a:lnTo>
                  <a:lnTo>
                    <a:pt x="262318" y="5842"/>
                  </a:lnTo>
                  <a:lnTo>
                    <a:pt x="213360" y="0"/>
                  </a:lnTo>
                  <a:lnTo>
                    <a:pt x="164388" y="5842"/>
                  </a:lnTo>
                  <a:lnTo>
                    <a:pt x="119456" y="22072"/>
                  </a:lnTo>
                  <a:lnTo>
                    <a:pt x="79844" y="47409"/>
                  </a:lnTo>
                  <a:lnTo>
                    <a:pt x="46824" y="80581"/>
                  </a:lnTo>
                  <a:lnTo>
                    <a:pt x="21653" y="120319"/>
                  </a:lnTo>
                  <a:lnTo>
                    <a:pt x="5626" y="165341"/>
                  </a:lnTo>
                  <a:lnTo>
                    <a:pt x="0" y="214376"/>
                  </a:lnTo>
                  <a:lnTo>
                    <a:pt x="5626" y="263372"/>
                  </a:lnTo>
                  <a:lnTo>
                    <a:pt x="21653" y="308368"/>
                  </a:lnTo>
                  <a:lnTo>
                    <a:pt x="46824" y="348081"/>
                  </a:lnTo>
                  <a:lnTo>
                    <a:pt x="79844" y="381241"/>
                  </a:lnTo>
                  <a:lnTo>
                    <a:pt x="119456" y="406577"/>
                  </a:lnTo>
                  <a:lnTo>
                    <a:pt x="164388" y="422795"/>
                  </a:lnTo>
                  <a:lnTo>
                    <a:pt x="213360" y="428625"/>
                  </a:lnTo>
                  <a:lnTo>
                    <a:pt x="262318" y="422795"/>
                  </a:lnTo>
                  <a:lnTo>
                    <a:pt x="307251" y="406577"/>
                  </a:lnTo>
                  <a:lnTo>
                    <a:pt x="346862" y="381241"/>
                  </a:lnTo>
                  <a:lnTo>
                    <a:pt x="379882" y="348081"/>
                  </a:lnTo>
                  <a:lnTo>
                    <a:pt x="405053" y="308368"/>
                  </a:lnTo>
                  <a:lnTo>
                    <a:pt x="421081" y="263372"/>
                  </a:lnTo>
                  <a:lnTo>
                    <a:pt x="426720" y="214376"/>
                  </a:lnTo>
                  <a:close/>
                </a:path>
                <a:path w="12646025" h="428625">
                  <a:moveTo>
                    <a:pt x="4506595" y="214376"/>
                  </a:moveTo>
                  <a:lnTo>
                    <a:pt x="4500956" y="165341"/>
                  </a:lnTo>
                  <a:lnTo>
                    <a:pt x="4484929" y="120319"/>
                  </a:lnTo>
                  <a:lnTo>
                    <a:pt x="4459757" y="80581"/>
                  </a:lnTo>
                  <a:lnTo>
                    <a:pt x="4426737" y="47409"/>
                  </a:lnTo>
                  <a:lnTo>
                    <a:pt x="4387126" y="22072"/>
                  </a:lnTo>
                  <a:lnTo>
                    <a:pt x="4342193" y="5842"/>
                  </a:lnTo>
                  <a:lnTo>
                    <a:pt x="4293235" y="0"/>
                  </a:lnTo>
                  <a:lnTo>
                    <a:pt x="4244264" y="5842"/>
                  </a:lnTo>
                  <a:lnTo>
                    <a:pt x="4199331" y="22072"/>
                  </a:lnTo>
                  <a:lnTo>
                    <a:pt x="4159720" y="47409"/>
                  </a:lnTo>
                  <a:lnTo>
                    <a:pt x="4126700" y="80581"/>
                  </a:lnTo>
                  <a:lnTo>
                    <a:pt x="4101528" y="120319"/>
                  </a:lnTo>
                  <a:lnTo>
                    <a:pt x="4085501" y="165341"/>
                  </a:lnTo>
                  <a:lnTo>
                    <a:pt x="4079875" y="214376"/>
                  </a:lnTo>
                  <a:lnTo>
                    <a:pt x="4085501" y="263372"/>
                  </a:lnTo>
                  <a:lnTo>
                    <a:pt x="4101528" y="308368"/>
                  </a:lnTo>
                  <a:lnTo>
                    <a:pt x="4126700" y="348081"/>
                  </a:lnTo>
                  <a:lnTo>
                    <a:pt x="4159720" y="381241"/>
                  </a:lnTo>
                  <a:lnTo>
                    <a:pt x="4199331" y="406577"/>
                  </a:lnTo>
                  <a:lnTo>
                    <a:pt x="4244264" y="422795"/>
                  </a:lnTo>
                  <a:lnTo>
                    <a:pt x="4293235" y="428625"/>
                  </a:lnTo>
                  <a:lnTo>
                    <a:pt x="4342193" y="422795"/>
                  </a:lnTo>
                  <a:lnTo>
                    <a:pt x="4387126" y="406577"/>
                  </a:lnTo>
                  <a:lnTo>
                    <a:pt x="4426737" y="381241"/>
                  </a:lnTo>
                  <a:lnTo>
                    <a:pt x="4459757" y="348081"/>
                  </a:lnTo>
                  <a:lnTo>
                    <a:pt x="4484929" y="308368"/>
                  </a:lnTo>
                  <a:lnTo>
                    <a:pt x="4500956" y="263372"/>
                  </a:lnTo>
                  <a:lnTo>
                    <a:pt x="4506595" y="214376"/>
                  </a:lnTo>
                  <a:close/>
                </a:path>
                <a:path w="12646025" h="428625">
                  <a:moveTo>
                    <a:pt x="8575167" y="214376"/>
                  </a:moveTo>
                  <a:lnTo>
                    <a:pt x="8569528" y="165341"/>
                  </a:lnTo>
                  <a:lnTo>
                    <a:pt x="8553501" y="120319"/>
                  </a:lnTo>
                  <a:lnTo>
                    <a:pt x="8528329" y="80581"/>
                  </a:lnTo>
                  <a:lnTo>
                    <a:pt x="8495309" y="47409"/>
                  </a:lnTo>
                  <a:lnTo>
                    <a:pt x="8455698" y="22072"/>
                  </a:lnTo>
                  <a:lnTo>
                    <a:pt x="8410765" y="5842"/>
                  </a:lnTo>
                  <a:lnTo>
                    <a:pt x="8361807" y="0"/>
                  </a:lnTo>
                  <a:lnTo>
                    <a:pt x="8312836" y="5842"/>
                  </a:lnTo>
                  <a:lnTo>
                    <a:pt x="8267903" y="22072"/>
                  </a:lnTo>
                  <a:lnTo>
                    <a:pt x="8228292" y="47409"/>
                  </a:lnTo>
                  <a:lnTo>
                    <a:pt x="8195272" y="80581"/>
                  </a:lnTo>
                  <a:lnTo>
                    <a:pt x="8170100" y="120319"/>
                  </a:lnTo>
                  <a:lnTo>
                    <a:pt x="8154073" y="165341"/>
                  </a:lnTo>
                  <a:lnTo>
                    <a:pt x="8148447" y="214376"/>
                  </a:lnTo>
                  <a:lnTo>
                    <a:pt x="8154073" y="263372"/>
                  </a:lnTo>
                  <a:lnTo>
                    <a:pt x="8170100" y="308368"/>
                  </a:lnTo>
                  <a:lnTo>
                    <a:pt x="8195272" y="348081"/>
                  </a:lnTo>
                  <a:lnTo>
                    <a:pt x="8228292" y="381241"/>
                  </a:lnTo>
                  <a:lnTo>
                    <a:pt x="8267903" y="406577"/>
                  </a:lnTo>
                  <a:lnTo>
                    <a:pt x="8312836" y="422795"/>
                  </a:lnTo>
                  <a:lnTo>
                    <a:pt x="8361807" y="428625"/>
                  </a:lnTo>
                  <a:lnTo>
                    <a:pt x="8410765" y="422795"/>
                  </a:lnTo>
                  <a:lnTo>
                    <a:pt x="8455698" y="406577"/>
                  </a:lnTo>
                  <a:lnTo>
                    <a:pt x="8495309" y="381241"/>
                  </a:lnTo>
                  <a:lnTo>
                    <a:pt x="8528329" y="348081"/>
                  </a:lnTo>
                  <a:lnTo>
                    <a:pt x="8553501" y="308368"/>
                  </a:lnTo>
                  <a:lnTo>
                    <a:pt x="8569528" y="263372"/>
                  </a:lnTo>
                  <a:lnTo>
                    <a:pt x="8575167" y="214376"/>
                  </a:lnTo>
                  <a:close/>
                </a:path>
                <a:path w="12646025" h="428625">
                  <a:moveTo>
                    <a:pt x="12645898" y="214376"/>
                  </a:moveTo>
                  <a:lnTo>
                    <a:pt x="12640259" y="165341"/>
                  </a:lnTo>
                  <a:lnTo>
                    <a:pt x="12624232" y="120319"/>
                  </a:lnTo>
                  <a:lnTo>
                    <a:pt x="12599060" y="80581"/>
                  </a:lnTo>
                  <a:lnTo>
                    <a:pt x="12566040" y="47409"/>
                  </a:lnTo>
                  <a:lnTo>
                    <a:pt x="12526429" y="22072"/>
                  </a:lnTo>
                  <a:lnTo>
                    <a:pt x="12481497" y="5842"/>
                  </a:lnTo>
                  <a:lnTo>
                    <a:pt x="12432538" y="0"/>
                  </a:lnTo>
                  <a:lnTo>
                    <a:pt x="12383567" y="5842"/>
                  </a:lnTo>
                  <a:lnTo>
                    <a:pt x="12338634" y="22072"/>
                  </a:lnTo>
                  <a:lnTo>
                    <a:pt x="12299023" y="47409"/>
                  </a:lnTo>
                  <a:lnTo>
                    <a:pt x="12266003" y="80581"/>
                  </a:lnTo>
                  <a:lnTo>
                    <a:pt x="12240832" y="120319"/>
                  </a:lnTo>
                  <a:lnTo>
                    <a:pt x="12224804" y="165341"/>
                  </a:lnTo>
                  <a:lnTo>
                    <a:pt x="12219178" y="214376"/>
                  </a:lnTo>
                  <a:lnTo>
                    <a:pt x="12224804" y="263372"/>
                  </a:lnTo>
                  <a:lnTo>
                    <a:pt x="12240832" y="308368"/>
                  </a:lnTo>
                  <a:lnTo>
                    <a:pt x="12266003" y="348081"/>
                  </a:lnTo>
                  <a:lnTo>
                    <a:pt x="12299023" y="381241"/>
                  </a:lnTo>
                  <a:lnTo>
                    <a:pt x="12338634" y="406577"/>
                  </a:lnTo>
                  <a:lnTo>
                    <a:pt x="12383567" y="422795"/>
                  </a:lnTo>
                  <a:lnTo>
                    <a:pt x="12432538" y="428625"/>
                  </a:lnTo>
                  <a:lnTo>
                    <a:pt x="12481497" y="422795"/>
                  </a:lnTo>
                  <a:lnTo>
                    <a:pt x="12526429" y="406577"/>
                  </a:lnTo>
                  <a:lnTo>
                    <a:pt x="12566040" y="381241"/>
                  </a:lnTo>
                  <a:lnTo>
                    <a:pt x="12599060" y="348081"/>
                  </a:lnTo>
                  <a:lnTo>
                    <a:pt x="12624232" y="308368"/>
                  </a:lnTo>
                  <a:lnTo>
                    <a:pt x="12640259" y="263372"/>
                  </a:lnTo>
                  <a:lnTo>
                    <a:pt x="12645898" y="214376"/>
                  </a:lnTo>
                  <a:close/>
                </a:path>
              </a:pathLst>
            </a:custGeom>
            <a:solidFill>
              <a:srgbClr val="92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40200" y="266700"/>
            <a:ext cx="847978" cy="914400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16085819" y="7505700"/>
            <a:ext cx="2202180" cy="2781300"/>
          </a:xfrm>
          <a:custGeom>
            <a:avLst/>
            <a:gdLst/>
            <a:ahLst/>
            <a:cxnLst/>
            <a:rect l="l" t="t" r="r" b="b"/>
            <a:pathLst>
              <a:path w="2202180" h="2781300">
                <a:moveTo>
                  <a:pt x="1707007" y="0"/>
                </a:moveTo>
                <a:lnTo>
                  <a:pt x="1656612" y="865"/>
                </a:lnTo>
                <a:lnTo>
                  <a:pt x="1606584" y="3041"/>
                </a:lnTo>
                <a:lnTo>
                  <a:pt x="1556941" y="6509"/>
                </a:lnTo>
                <a:lnTo>
                  <a:pt x="1507705" y="11251"/>
                </a:lnTo>
                <a:lnTo>
                  <a:pt x="1458894" y="17249"/>
                </a:lnTo>
                <a:lnTo>
                  <a:pt x="1410529" y="24485"/>
                </a:lnTo>
                <a:lnTo>
                  <a:pt x="1362630" y="32940"/>
                </a:lnTo>
                <a:lnTo>
                  <a:pt x="1315216" y="42596"/>
                </a:lnTo>
                <a:lnTo>
                  <a:pt x="1268307" y="53435"/>
                </a:lnTo>
                <a:lnTo>
                  <a:pt x="1221924" y="65440"/>
                </a:lnTo>
                <a:lnTo>
                  <a:pt x="1176086" y="78591"/>
                </a:lnTo>
                <a:lnTo>
                  <a:pt x="1130812" y="92870"/>
                </a:lnTo>
                <a:lnTo>
                  <a:pt x="1086124" y="108260"/>
                </a:lnTo>
                <a:lnTo>
                  <a:pt x="1042040" y="124741"/>
                </a:lnTo>
                <a:lnTo>
                  <a:pt x="998581" y="142297"/>
                </a:lnTo>
                <a:lnTo>
                  <a:pt x="955767" y="160908"/>
                </a:lnTo>
                <a:lnTo>
                  <a:pt x="913617" y="180557"/>
                </a:lnTo>
                <a:lnTo>
                  <a:pt x="872151" y="201225"/>
                </a:lnTo>
                <a:lnTo>
                  <a:pt x="831390" y="222894"/>
                </a:lnTo>
                <a:lnTo>
                  <a:pt x="791352" y="245546"/>
                </a:lnTo>
                <a:lnTo>
                  <a:pt x="752059" y="269163"/>
                </a:lnTo>
                <a:lnTo>
                  <a:pt x="713529" y="293726"/>
                </a:lnTo>
                <a:lnTo>
                  <a:pt x="675784" y="319217"/>
                </a:lnTo>
                <a:lnTo>
                  <a:pt x="638841" y="345619"/>
                </a:lnTo>
                <a:lnTo>
                  <a:pt x="602723" y="372912"/>
                </a:lnTo>
                <a:lnTo>
                  <a:pt x="567447" y="401079"/>
                </a:lnTo>
                <a:lnTo>
                  <a:pt x="533035" y="430102"/>
                </a:lnTo>
                <a:lnTo>
                  <a:pt x="499506" y="459962"/>
                </a:lnTo>
                <a:lnTo>
                  <a:pt x="466881" y="490641"/>
                </a:lnTo>
                <a:lnTo>
                  <a:pt x="435178" y="522121"/>
                </a:lnTo>
                <a:lnTo>
                  <a:pt x="404418" y="554383"/>
                </a:lnTo>
                <a:lnTo>
                  <a:pt x="374620" y="587410"/>
                </a:lnTo>
                <a:lnTo>
                  <a:pt x="345805" y="621184"/>
                </a:lnTo>
                <a:lnTo>
                  <a:pt x="317993" y="655685"/>
                </a:lnTo>
                <a:lnTo>
                  <a:pt x="291203" y="690897"/>
                </a:lnTo>
                <a:lnTo>
                  <a:pt x="265456" y="726800"/>
                </a:lnTo>
                <a:lnTo>
                  <a:pt x="240770" y="763377"/>
                </a:lnTo>
                <a:lnTo>
                  <a:pt x="217167" y="800609"/>
                </a:lnTo>
                <a:lnTo>
                  <a:pt x="194665" y="838478"/>
                </a:lnTo>
                <a:lnTo>
                  <a:pt x="173285" y="876966"/>
                </a:lnTo>
                <a:lnTo>
                  <a:pt x="153047" y="916055"/>
                </a:lnTo>
                <a:lnTo>
                  <a:pt x="133971" y="955726"/>
                </a:lnTo>
                <a:lnTo>
                  <a:pt x="116076" y="995962"/>
                </a:lnTo>
                <a:lnTo>
                  <a:pt x="99382" y="1036744"/>
                </a:lnTo>
                <a:lnTo>
                  <a:pt x="83909" y="1078053"/>
                </a:lnTo>
                <a:lnTo>
                  <a:pt x="69678" y="1119873"/>
                </a:lnTo>
                <a:lnTo>
                  <a:pt x="56707" y="1162184"/>
                </a:lnTo>
                <a:lnTo>
                  <a:pt x="45018" y="1204968"/>
                </a:lnTo>
                <a:lnTo>
                  <a:pt x="34629" y="1248208"/>
                </a:lnTo>
                <a:lnTo>
                  <a:pt x="25561" y="1291884"/>
                </a:lnTo>
                <a:lnTo>
                  <a:pt x="17833" y="1335979"/>
                </a:lnTo>
                <a:lnTo>
                  <a:pt x="11466" y="1380475"/>
                </a:lnTo>
                <a:lnTo>
                  <a:pt x="6479" y="1425353"/>
                </a:lnTo>
                <a:lnTo>
                  <a:pt x="2893" y="1470595"/>
                </a:lnTo>
                <a:lnTo>
                  <a:pt x="726" y="1516184"/>
                </a:lnTo>
                <a:lnTo>
                  <a:pt x="0" y="1562100"/>
                </a:lnTo>
                <a:lnTo>
                  <a:pt x="726" y="1608013"/>
                </a:lnTo>
                <a:lnTo>
                  <a:pt x="2893" y="1653600"/>
                </a:lnTo>
                <a:lnTo>
                  <a:pt x="6479" y="1698840"/>
                </a:lnTo>
                <a:lnTo>
                  <a:pt x="11466" y="1743716"/>
                </a:lnTo>
                <a:lnTo>
                  <a:pt x="17833" y="1788210"/>
                </a:lnTo>
                <a:lnTo>
                  <a:pt x="25561" y="1832304"/>
                </a:lnTo>
                <a:lnTo>
                  <a:pt x="34629" y="1875979"/>
                </a:lnTo>
                <a:lnTo>
                  <a:pt x="45018" y="1919217"/>
                </a:lnTo>
                <a:lnTo>
                  <a:pt x="56707" y="1962000"/>
                </a:lnTo>
                <a:lnTo>
                  <a:pt x="69678" y="2004309"/>
                </a:lnTo>
                <a:lnTo>
                  <a:pt x="83909" y="2046128"/>
                </a:lnTo>
                <a:lnTo>
                  <a:pt x="99382" y="2087436"/>
                </a:lnTo>
                <a:lnTo>
                  <a:pt x="116076" y="2128217"/>
                </a:lnTo>
                <a:lnTo>
                  <a:pt x="133971" y="2168451"/>
                </a:lnTo>
                <a:lnTo>
                  <a:pt x="153047" y="2208122"/>
                </a:lnTo>
                <a:lnTo>
                  <a:pt x="173285" y="2247210"/>
                </a:lnTo>
                <a:lnTo>
                  <a:pt x="194665" y="2285697"/>
                </a:lnTo>
                <a:lnTo>
                  <a:pt x="217167" y="2323565"/>
                </a:lnTo>
                <a:lnTo>
                  <a:pt x="240770" y="2360797"/>
                </a:lnTo>
                <a:lnTo>
                  <a:pt x="265456" y="2397373"/>
                </a:lnTo>
                <a:lnTo>
                  <a:pt x="291203" y="2433275"/>
                </a:lnTo>
                <a:lnTo>
                  <a:pt x="317993" y="2468486"/>
                </a:lnTo>
                <a:lnTo>
                  <a:pt x="345805" y="2502987"/>
                </a:lnTo>
                <a:lnTo>
                  <a:pt x="374620" y="2536761"/>
                </a:lnTo>
                <a:lnTo>
                  <a:pt x="404418" y="2569787"/>
                </a:lnTo>
                <a:lnTo>
                  <a:pt x="435178" y="2602050"/>
                </a:lnTo>
                <a:lnTo>
                  <a:pt x="466881" y="2633530"/>
                </a:lnTo>
                <a:lnTo>
                  <a:pt x="499506" y="2664209"/>
                </a:lnTo>
                <a:lnTo>
                  <a:pt x="533035" y="2694069"/>
                </a:lnTo>
                <a:lnTo>
                  <a:pt x="567447" y="2723091"/>
                </a:lnTo>
                <a:lnTo>
                  <a:pt x="602723" y="2751259"/>
                </a:lnTo>
                <a:lnTo>
                  <a:pt x="638841" y="2778552"/>
                </a:lnTo>
                <a:lnTo>
                  <a:pt x="642685" y="2781300"/>
                </a:lnTo>
                <a:lnTo>
                  <a:pt x="2202180" y="2781300"/>
                </a:lnTo>
                <a:lnTo>
                  <a:pt x="2202180" y="68335"/>
                </a:lnTo>
                <a:lnTo>
                  <a:pt x="2192089" y="65440"/>
                </a:lnTo>
                <a:lnTo>
                  <a:pt x="2145706" y="53435"/>
                </a:lnTo>
                <a:lnTo>
                  <a:pt x="2098797" y="42596"/>
                </a:lnTo>
                <a:lnTo>
                  <a:pt x="2051383" y="32940"/>
                </a:lnTo>
                <a:lnTo>
                  <a:pt x="2003484" y="24485"/>
                </a:lnTo>
                <a:lnTo>
                  <a:pt x="1955119" y="17249"/>
                </a:lnTo>
                <a:lnTo>
                  <a:pt x="1906308" y="11251"/>
                </a:lnTo>
                <a:lnTo>
                  <a:pt x="1857072" y="6509"/>
                </a:lnTo>
                <a:lnTo>
                  <a:pt x="1807429" y="3041"/>
                </a:lnTo>
                <a:lnTo>
                  <a:pt x="1757401" y="865"/>
                </a:lnTo>
                <a:lnTo>
                  <a:pt x="1707007" y="0"/>
                </a:lnTo>
                <a:close/>
              </a:path>
            </a:pathLst>
          </a:custGeom>
          <a:solidFill>
            <a:srgbClr val="B3A1C6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77927"/>
            <a:ext cx="496570" cy="2132330"/>
          </a:xfrm>
          <a:custGeom>
            <a:avLst/>
            <a:gdLst/>
            <a:ahLst/>
            <a:cxnLst/>
            <a:rect l="l" t="t" r="r" b="b"/>
            <a:pathLst>
              <a:path w="496570" h="2132330">
                <a:moveTo>
                  <a:pt x="0" y="0"/>
                </a:moveTo>
                <a:lnTo>
                  <a:pt x="0" y="2132191"/>
                </a:lnTo>
                <a:lnTo>
                  <a:pt x="34132" y="2102622"/>
                </a:lnTo>
                <a:lnTo>
                  <a:pt x="67425" y="2071883"/>
                </a:lnTo>
                <a:lnTo>
                  <a:pt x="99788" y="2039989"/>
                </a:lnTo>
                <a:lnTo>
                  <a:pt x="131185" y="2006954"/>
                </a:lnTo>
                <a:lnTo>
                  <a:pt x="161585" y="1972789"/>
                </a:lnTo>
                <a:lnTo>
                  <a:pt x="190951" y="1937510"/>
                </a:lnTo>
                <a:lnTo>
                  <a:pt x="219251" y="1901130"/>
                </a:lnTo>
                <a:lnTo>
                  <a:pt x="246451" y="1863661"/>
                </a:lnTo>
                <a:lnTo>
                  <a:pt x="272516" y="1825118"/>
                </a:lnTo>
                <a:lnTo>
                  <a:pt x="297412" y="1785514"/>
                </a:lnTo>
                <a:lnTo>
                  <a:pt x="321106" y="1744863"/>
                </a:lnTo>
                <a:lnTo>
                  <a:pt x="343563" y="1703178"/>
                </a:lnTo>
                <a:lnTo>
                  <a:pt x="364750" y="1660472"/>
                </a:lnTo>
                <a:lnTo>
                  <a:pt x="384632" y="1616759"/>
                </a:lnTo>
                <a:lnTo>
                  <a:pt x="402634" y="1572235"/>
                </a:lnTo>
                <a:lnTo>
                  <a:pt x="419008" y="1527459"/>
                </a:lnTo>
                <a:lnTo>
                  <a:pt x="433767" y="1482465"/>
                </a:lnTo>
                <a:lnTo>
                  <a:pt x="446924" y="1437286"/>
                </a:lnTo>
                <a:lnTo>
                  <a:pt x="458493" y="1391957"/>
                </a:lnTo>
                <a:lnTo>
                  <a:pt x="468488" y="1346512"/>
                </a:lnTo>
                <a:lnTo>
                  <a:pt x="476923" y="1300985"/>
                </a:lnTo>
                <a:lnTo>
                  <a:pt x="483811" y="1255409"/>
                </a:lnTo>
                <a:lnTo>
                  <a:pt x="489165" y="1209818"/>
                </a:lnTo>
                <a:lnTo>
                  <a:pt x="493000" y="1164247"/>
                </a:lnTo>
                <a:lnTo>
                  <a:pt x="495329" y="1118729"/>
                </a:lnTo>
                <a:lnTo>
                  <a:pt x="496165" y="1073298"/>
                </a:lnTo>
                <a:lnTo>
                  <a:pt x="495523" y="1027989"/>
                </a:lnTo>
                <a:lnTo>
                  <a:pt x="493416" y="982834"/>
                </a:lnTo>
                <a:lnTo>
                  <a:pt x="489857" y="937869"/>
                </a:lnTo>
                <a:lnTo>
                  <a:pt x="484860" y="893127"/>
                </a:lnTo>
                <a:lnTo>
                  <a:pt x="478439" y="848642"/>
                </a:lnTo>
                <a:lnTo>
                  <a:pt x="470608" y="804448"/>
                </a:lnTo>
                <a:lnTo>
                  <a:pt x="461380" y="760578"/>
                </a:lnTo>
                <a:lnTo>
                  <a:pt x="450768" y="717068"/>
                </a:lnTo>
                <a:lnTo>
                  <a:pt x="438787" y="673950"/>
                </a:lnTo>
                <a:lnTo>
                  <a:pt x="425449" y="631258"/>
                </a:lnTo>
                <a:lnTo>
                  <a:pt x="410770" y="589028"/>
                </a:lnTo>
                <a:lnTo>
                  <a:pt x="394762" y="547292"/>
                </a:lnTo>
                <a:lnTo>
                  <a:pt x="377438" y="506084"/>
                </a:lnTo>
                <a:lnTo>
                  <a:pt x="358813" y="465439"/>
                </a:lnTo>
                <a:lnTo>
                  <a:pt x="338901" y="425391"/>
                </a:lnTo>
                <a:lnTo>
                  <a:pt x="317714" y="385972"/>
                </a:lnTo>
                <a:lnTo>
                  <a:pt x="295266" y="347218"/>
                </a:lnTo>
                <a:lnTo>
                  <a:pt x="271572" y="309162"/>
                </a:lnTo>
                <a:lnTo>
                  <a:pt x="246644" y="271839"/>
                </a:lnTo>
                <a:lnTo>
                  <a:pt x="220497" y="235281"/>
                </a:lnTo>
                <a:lnTo>
                  <a:pt x="193144" y="199524"/>
                </a:lnTo>
                <a:lnTo>
                  <a:pt x="164598" y="164600"/>
                </a:lnTo>
                <a:lnTo>
                  <a:pt x="134874" y="130544"/>
                </a:lnTo>
                <a:lnTo>
                  <a:pt x="103984" y="97390"/>
                </a:lnTo>
                <a:lnTo>
                  <a:pt x="71943" y="65172"/>
                </a:lnTo>
                <a:lnTo>
                  <a:pt x="38764" y="33924"/>
                </a:lnTo>
                <a:lnTo>
                  <a:pt x="4462" y="3679"/>
                </a:lnTo>
                <a:lnTo>
                  <a:pt x="0" y="0"/>
                </a:lnTo>
                <a:close/>
              </a:path>
            </a:pathLst>
          </a:custGeom>
          <a:solidFill>
            <a:srgbClr val="30859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001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dirty="0">
                <a:solidFill>
                  <a:srgbClr val="000000"/>
                </a:solidFill>
                <a:latin typeface="Calibri"/>
                <a:cs typeface="Calibri"/>
              </a:rPr>
              <a:t>Капитальный</a:t>
            </a:r>
            <a:r>
              <a:rPr sz="3600" i="0" spc="-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i="0" dirty="0">
                <a:solidFill>
                  <a:srgbClr val="000000"/>
                </a:solidFill>
                <a:latin typeface="Calibri"/>
                <a:cs typeface="Calibri"/>
              </a:rPr>
              <a:t>ремонт</a:t>
            </a:r>
            <a:r>
              <a:rPr sz="3600" i="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i="0" dirty="0">
                <a:solidFill>
                  <a:srgbClr val="000000"/>
                </a:solidFill>
                <a:latin typeface="Calibri"/>
                <a:cs typeface="Calibri"/>
              </a:rPr>
              <a:t>мягкой</a:t>
            </a:r>
            <a:r>
              <a:rPr sz="3600" i="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i="0" dirty="0">
                <a:solidFill>
                  <a:srgbClr val="000000"/>
                </a:solidFill>
                <a:latin typeface="Calibri"/>
                <a:cs typeface="Calibri"/>
              </a:rPr>
              <a:t>плоской</a:t>
            </a:r>
            <a:r>
              <a:rPr sz="3600" i="0" spc="-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i="0" spc="-10" dirty="0">
                <a:solidFill>
                  <a:srgbClr val="000000"/>
                </a:solidFill>
                <a:latin typeface="Calibri"/>
                <a:cs typeface="Calibri"/>
              </a:rPr>
              <a:t>кровли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4525" y="2179446"/>
            <a:ext cx="1682051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3825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Calibri"/>
                <a:cs typeface="Calibri"/>
              </a:rPr>
              <a:t>Контракты</a:t>
            </a:r>
            <a:r>
              <a:rPr sz="3600" spc="-15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разыграны,</a:t>
            </a:r>
            <a:r>
              <a:rPr sz="3600" spc="-1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работы</a:t>
            </a:r>
            <a:r>
              <a:rPr sz="3600" spc="-15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по</a:t>
            </a:r>
            <a:r>
              <a:rPr sz="3600" spc="-13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капитальному</a:t>
            </a:r>
            <a:r>
              <a:rPr sz="3600" spc="-1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ремонту</a:t>
            </a:r>
            <a:r>
              <a:rPr sz="3600" spc="-13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будет</a:t>
            </a:r>
            <a:r>
              <a:rPr sz="3600" spc="-15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проводить</a:t>
            </a:r>
            <a:r>
              <a:rPr sz="3600" spc="-13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подрядная </a:t>
            </a:r>
            <a:r>
              <a:rPr sz="3600" dirty="0">
                <a:latin typeface="Calibri"/>
                <a:cs typeface="Calibri"/>
              </a:rPr>
              <a:t>организация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ФКР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МО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ООО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«Строймонтаж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СП»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с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апреля-</a:t>
            </a:r>
            <a:r>
              <a:rPr sz="3600" dirty="0">
                <a:latin typeface="Calibri"/>
                <a:cs typeface="Calibri"/>
              </a:rPr>
              <a:t>мая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2025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года.</a:t>
            </a:r>
            <a:endParaRPr sz="36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3600" spc="-50" dirty="0">
                <a:latin typeface="Calibri"/>
                <a:cs typeface="Calibri"/>
              </a:rPr>
              <a:t>Также</a:t>
            </a:r>
            <a:r>
              <a:rPr sz="3600" spc="-1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в</a:t>
            </a:r>
            <a:r>
              <a:rPr sz="3600" spc="-13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настоящее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время</a:t>
            </a:r>
            <a:r>
              <a:rPr sz="3600" spc="-1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ООО</a:t>
            </a:r>
            <a:r>
              <a:rPr sz="3600" spc="-10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«Строймонтаж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СП»</a:t>
            </a:r>
            <a:r>
              <a:rPr sz="3600" spc="-114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осуществляет</a:t>
            </a:r>
            <a:r>
              <a:rPr sz="3600" spc="-11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капитальный</a:t>
            </a:r>
            <a:r>
              <a:rPr sz="3600" spc="-10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ремонт скатной</a:t>
            </a:r>
            <a:r>
              <a:rPr sz="3600" spc="-114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кровли</a:t>
            </a:r>
            <a:r>
              <a:rPr sz="3600" spc="-10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и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чердачного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помещения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по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адресу:</a:t>
            </a:r>
            <a:r>
              <a:rPr sz="3600" spc="-1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ул.</a:t>
            </a:r>
            <a:r>
              <a:rPr sz="3600" spc="-9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Комсомольская,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д.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28).</a:t>
            </a:r>
            <a:endParaRPr sz="3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600" spc="-20" dirty="0" err="1" smtClean="0">
                <a:latin typeface="Calibri"/>
                <a:cs typeface="Calibri"/>
              </a:rPr>
              <a:t>Планируемый</a:t>
            </a:r>
            <a:r>
              <a:rPr sz="3600" spc="-95" dirty="0" smtClean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срок</a:t>
            </a:r>
            <a:r>
              <a:rPr sz="3600" spc="-9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завершения</a:t>
            </a:r>
            <a:r>
              <a:rPr sz="3600" spc="-9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работ:</a:t>
            </a:r>
            <a:r>
              <a:rPr sz="3600" spc="-114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31.03.2025.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86125" y="5214963"/>
            <a:ext cx="12073001" cy="46027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72625" y="2071611"/>
            <a:ext cx="8439531" cy="730097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9791700"/>
            <a:ext cx="18288000" cy="429895"/>
            <a:chOff x="0" y="9791700"/>
            <a:chExt cx="18288000" cy="429895"/>
          </a:xfrm>
        </p:grpSpPr>
        <p:sp>
          <p:nvSpPr>
            <p:cNvPr id="4" name="object 4"/>
            <p:cNvSpPr/>
            <p:nvPr/>
          </p:nvSpPr>
          <p:spPr>
            <a:xfrm>
              <a:off x="0" y="9930815"/>
              <a:ext cx="18288000" cy="152400"/>
            </a:xfrm>
            <a:custGeom>
              <a:avLst/>
              <a:gdLst/>
              <a:ahLst/>
              <a:cxnLst/>
              <a:rect l="l" t="t" r="r" b="b"/>
              <a:pathLst>
                <a:path w="18288000" h="152400">
                  <a:moveTo>
                    <a:pt x="0" y="0"/>
                  </a:moveTo>
                  <a:lnTo>
                    <a:pt x="0" y="152400"/>
                  </a:lnTo>
                  <a:lnTo>
                    <a:pt x="18288000" y="152400"/>
                  </a:lnTo>
                  <a:lnTo>
                    <a:pt x="18288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20035" y="9791699"/>
              <a:ext cx="12644755" cy="429895"/>
            </a:xfrm>
            <a:custGeom>
              <a:avLst/>
              <a:gdLst/>
              <a:ahLst/>
              <a:cxnLst/>
              <a:rect l="l" t="t" r="r" b="b"/>
              <a:pathLst>
                <a:path w="12644755" h="429895">
                  <a:moveTo>
                    <a:pt x="426720" y="214312"/>
                  </a:moveTo>
                  <a:lnTo>
                    <a:pt x="421081" y="165328"/>
                  </a:lnTo>
                  <a:lnTo>
                    <a:pt x="405053" y="120332"/>
                  </a:lnTo>
                  <a:lnTo>
                    <a:pt x="379882" y="80606"/>
                  </a:lnTo>
                  <a:lnTo>
                    <a:pt x="346862" y="47434"/>
                  </a:lnTo>
                  <a:lnTo>
                    <a:pt x="307251" y="22085"/>
                  </a:lnTo>
                  <a:lnTo>
                    <a:pt x="262318" y="5854"/>
                  </a:lnTo>
                  <a:lnTo>
                    <a:pt x="213360" y="0"/>
                  </a:lnTo>
                  <a:lnTo>
                    <a:pt x="164388" y="5854"/>
                  </a:lnTo>
                  <a:lnTo>
                    <a:pt x="119456" y="22085"/>
                  </a:lnTo>
                  <a:lnTo>
                    <a:pt x="79844" y="47434"/>
                  </a:lnTo>
                  <a:lnTo>
                    <a:pt x="46824" y="80606"/>
                  </a:lnTo>
                  <a:lnTo>
                    <a:pt x="21653" y="120332"/>
                  </a:lnTo>
                  <a:lnTo>
                    <a:pt x="5626" y="165328"/>
                  </a:lnTo>
                  <a:lnTo>
                    <a:pt x="0" y="214312"/>
                  </a:lnTo>
                  <a:lnTo>
                    <a:pt x="5626" y="263309"/>
                  </a:lnTo>
                  <a:lnTo>
                    <a:pt x="21653" y="308305"/>
                  </a:lnTo>
                  <a:lnTo>
                    <a:pt x="46824" y="348030"/>
                  </a:lnTo>
                  <a:lnTo>
                    <a:pt x="79844" y="381203"/>
                  </a:lnTo>
                  <a:lnTo>
                    <a:pt x="119456" y="406552"/>
                  </a:lnTo>
                  <a:lnTo>
                    <a:pt x="164388" y="422783"/>
                  </a:lnTo>
                  <a:lnTo>
                    <a:pt x="213360" y="428625"/>
                  </a:lnTo>
                  <a:lnTo>
                    <a:pt x="262318" y="422783"/>
                  </a:lnTo>
                  <a:lnTo>
                    <a:pt x="307251" y="406552"/>
                  </a:lnTo>
                  <a:lnTo>
                    <a:pt x="346862" y="381203"/>
                  </a:lnTo>
                  <a:lnTo>
                    <a:pt x="379882" y="348030"/>
                  </a:lnTo>
                  <a:lnTo>
                    <a:pt x="405053" y="308305"/>
                  </a:lnTo>
                  <a:lnTo>
                    <a:pt x="421081" y="263309"/>
                  </a:lnTo>
                  <a:lnTo>
                    <a:pt x="426720" y="214312"/>
                  </a:lnTo>
                  <a:close/>
                </a:path>
                <a:path w="12644755" h="429895">
                  <a:moveTo>
                    <a:pt x="4507611" y="215315"/>
                  </a:moveTo>
                  <a:lnTo>
                    <a:pt x="4501972" y="166331"/>
                  </a:lnTo>
                  <a:lnTo>
                    <a:pt x="4485945" y="121335"/>
                  </a:lnTo>
                  <a:lnTo>
                    <a:pt x="4460773" y="81610"/>
                  </a:lnTo>
                  <a:lnTo>
                    <a:pt x="4427753" y="48437"/>
                  </a:lnTo>
                  <a:lnTo>
                    <a:pt x="4388142" y="23088"/>
                  </a:lnTo>
                  <a:lnTo>
                    <a:pt x="4343209" y="6858"/>
                  </a:lnTo>
                  <a:lnTo>
                    <a:pt x="4294251" y="1003"/>
                  </a:lnTo>
                  <a:lnTo>
                    <a:pt x="4245280" y="6858"/>
                  </a:lnTo>
                  <a:lnTo>
                    <a:pt x="4200347" y="23088"/>
                  </a:lnTo>
                  <a:lnTo>
                    <a:pt x="4160736" y="48437"/>
                  </a:lnTo>
                  <a:lnTo>
                    <a:pt x="4127716" y="81610"/>
                  </a:lnTo>
                  <a:lnTo>
                    <a:pt x="4102544" y="121335"/>
                  </a:lnTo>
                  <a:lnTo>
                    <a:pt x="4086517" y="166331"/>
                  </a:lnTo>
                  <a:lnTo>
                    <a:pt x="4080891" y="215315"/>
                  </a:lnTo>
                  <a:lnTo>
                    <a:pt x="4086517" y="264325"/>
                  </a:lnTo>
                  <a:lnTo>
                    <a:pt x="4102544" y="309321"/>
                  </a:lnTo>
                  <a:lnTo>
                    <a:pt x="4127716" y="349046"/>
                  </a:lnTo>
                  <a:lnTo>
                    <a:pt x="4160736" y="382219"/>
                  </a:lnTo>
                  <a:lnTo>
                    <a:pt x="4200347" y="407555"/>
                  </a:lnTo>
                  <a:lnTo>
                    <a:pt x="4245280" y="423786"/>
                  </a:lnTo>
                  <a:lnTo>
                    <a:pt x="4294251" y="429641"/>
                  </a:lnTo>
                  <a:lnTo>
                    <a:pt x="4343209" y="423786"/>
                  </a:lnTo>
                  <a:lnTo>
                    <a:pt x="4388142" y="407555"/>
                  </a:lnTo>
                  <a:lnTo>
                    <a:pt x="4427753" y="382219"/>
                  </a:lnTo>
                  <a:lnTo>
                    <a:pt x="4460773" y="349046"/>
                  </a:lnTo>
                  <a:lnTo>
                    <a:pt x="4485945" y="309321"/>
                  </a:lnTo>
                  <a:lnTo>
                    <a:pt x="4501972" y="264325"/>
                  </a:lnTo>
                  <a:lnTo>
                    <a:pt x="4507611" y="215315"/>
                  </a:lnTo>
                  <a:close/>
                </a:path>
                <a:path w="12644755" h="429895">
                  <a:moveTo>
                    <a:pt x="8575294" y="215315"/>
                  </a:moveTo>
                  <a:lnTo>
                    <a:pt x="8569655" y="166331"/>
                  </a:lnTo>
                  <a:lnTo>
                    <a:pt x="8553628" y="121335"/>
                  </a:lnTo>
                  <a:lnTo>
                    <a:pt x="8528456" y="81610"/>
                  </a:lnTo>
                  <a:lnTo>
                    <a:pt x="8495436" y="48437"/>
                  </a:lnTo>
                  <a:lnTo>
                    <a:pt x="8455825" y="23088"/>
                  </a:lnTo>
                  <a:lnTo>
                    <a:pt x="8410892" y="6858"/>
                  </a:lnTo>
                  <a:lnTo>
                    <a:pt x="8361934" y="1003"/>
                  </a:lnTo>
                  <a:lnTo>
                    <a:pt x="8312963" y="6858"/>
                  </a:lnTo>
                  <a:lnTo>
                    <a:pt x="8268030" y="23088"/>
                  </a:lnTo>
                  <a:lnTo>
                    <a:pt x="8228419" y="48437"/>
                  </a:lnTo>
                  <a:lnTo>
                    <a:pt x="8195399" y="81610"/>
                  </a:lnTo>
                  <a:lnTo>
                    <a:pt x="8170227" y="121335"/>
                  </a:lnTo>
                  <a:lnTo>
                    <a:pt x="8154200" y="166331"/>
                  </a:lnTo>
                  <a:lnTo>
                    <a:pt x="8148574" y="215315"/>
                  </a:lnTo>
                  <a:lnTo>
                    <a:pt x="8154200" y="264325"/>
                  </a:lnTo>
                  <a:lnTo>
                    <a:pt x="8170227" y="309321"/>
                  </a:lnTo>
                  <a:lnTo>
                    <a:pt x="8195399" y="349046"/>
                  </a:lnTo>
                  <a:lnTo>
                    <a:pt x="8228419" y="382219"/>
                  </a:lnTo>
                  <a:lnTo>
                    <a:pt x="8268030" y="407555"/>
                  </a:lnTo>
                  <a:lnTo>
                    <a:pt x="8312963" y="423786"/>
                  </a:lnTo>
                  <a:lnTo>
                    <a:pt x="8361934" y="429641"/>
                  </a:lnTo>
                  <a:lnTo>
                    <a:pt x="8410892" y="423786"/>
                  </a:lnTo>
                  <a:lnTo>
                    <a:pt x="8455825" y="407555"/>
                  </a:lnTo>
                  <a:lnTo>
                    <a:pt x="8495436" y="382219"/>
                  </a:lnTo>
                  <a:lnTo>
                    <a:pt x="8528456" y="349046"/>
                  </a:lnTo>
                  <a:lnTo>
                    <a:pt x="8553628" y="309321"/>
                  </a:lnTo>
                  <a:lnTo>
                    <a:pt x="8569655" y="264325"/>
                  </a:lnTo>
                  <a:lnTo>
                    <a:pt x="8575294" y="215315"/>
                  </a:lnTo>
                  <a:close/>
                </a:path>
                <a:path w="12644755" h="429895">
                  <a:moveTo>
                    <a:pt x="12644755" y="214312"/>
                  </a:moveTo>
                  <a:lnTo>
                    <a:pt x="12639116" y="165328"/>
                  </a:lnTo>
                  <a:lnTo>
                    <a:pt x="12623089" y="120332"/>
                  </a:lnTo>
                  <a:lnTo>
                    <a:pt x="12597917" y="80606"/>
                  </a:lnTo>
                  <a:lnTo>
                    <a:pt x="12564897" y="47434"/>
                  </a:lnTo>
                  <a:lnTo>
                    <a:pt x="12525286" y="22085"/>
                  </a:lnTo>
                  <a:lnTo>
                    <a:pt x="12480354" y="5854"/>
                  </a:lnTo>
                  <a:lnTo>
                    <a:pt x="12431395" y="0"/>
                  </a:lnTo>
                  <a:lnTo>
                    <a:pt x="12382424" y="5854"/>
                  </a:lnTo>
                  <a:lnTo>
                    <a:pt x="12337491" y="22085"/>
                  </a:lnTo>
                  <a:lnTo>
                    <a:pt x="12297880" y="47434"/>
                  </a:lnTo>
                  <a:lnTo>
                    <a:pt x="12264860" y="80606"/>
                  </a:lnTo>
                  <a:lnTo>
                    <a:pt x="12239689" y="120332"/>
                  </a:lnTo>
                  <a:lnTo>
                    <a:pt x="12223661" y="165328"/>
                  </a:lnTo>
                  <a:lnTo>
                    <a:pt x="12218035" y="214312"/>
                  </a:lnTo>
                  <a:lnTo>
                    <a:pt x="12223661" y="263309"/>
                  </a:lnTo>
                  <a:lnTo>
                    <a:pt x="12239689" y="308305"/>
                  </a:lnTo>
                  <a:lnTo>
                    <a:pt x="12264860" y="348030"/>
                  </a:lnTo>
                  <a:lnTo>
                    <a:pt x="12297880" y="381203"/>
                  </a:lnTo>
                  <a:lnTo>
                    <a:pt x="12337491" y="406552"/>
                  </a:lnTo>
                  <a:lnTo>
                    <a:pt x="12382424" y="422783"/>
                  </a:lnTo>
                  <a:lnTo>
                    <a:pt x="12431395" y="428625"/>
                  </a:lnTo>
                  <a:lnTo>
                    <a:pt x="12480354" y="422783"/>
                  </a:lnTo>
                  <a:lnTo>
                    <a:pt x="12525286" y="406552"/>
                  </a:lnTo>
                  <a:lnTo>
                    <a:pt x="12564897" y="381203"/>
                  </a:lnTo>
                  <a:lnTo>
                    <a:pt x="12597917" y="348030"/>
                  </a:lnTo>
                  <a:lnTo>
                    <a:pt x="12623089" y="308305"/>
                  </a:lnTo>
                  <a:lnTo>
                    <a:pt x="12639116" y="263309"/>
                  </a:lnTo>
                  <a:lnTo>
                    <a:pt x="12644755" y="214312"/>
                  </a:lnTo>
                  <a:close/>
                </a:path>
              </a:pathLst>
            </a:custGeom>
            <a:solidFill>
              <a:srgbClr val="92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2792476" y="1257300"/>
            <a:ext cx="426720" cy="428625"/>
          </a:xfrm>
          <a:custGeom>
            <a:avLst/>
            <a:gdLst/>
            <a:ahLst/>
            <a:cxnLst/>
            <a:rect l="l" t="t" r="r" b="b"/>
            <a:pathLst>
              <a:path w="426719" h="428625">
                <a:moveTo>
                  <a:pt x="213360" y="0"/>
                </a:moveTo>
                <a:lnTo>
                  <a:pt x="164392" y="5836"/>
                </a:lnTo>
                <a:lnTo>
                  <a:pt x="119465" y="22058"/>
                </a:lnTo>
                <a:lnTo>
                  <a:pt x="79852" y="47389"/>
                </a:lnTo>
                <a:lnTo>
                  <a:pt x="46826" y="80551"/>
                </a:lnTo>
                <a:lnTo>
                  <a:pt x="21660" y="120266"/>
                </a:lnTo>
                <a:lnTo>
                  <a:pt x="5627" y="165258"/>
                </a:lnTo>
                <a:lnTo>
                  <a:pt x="0" y="214249"/>
                </a:lnTo>
                <a:lnTo>
                  <a:pt x="5627" y="263286"/>
                </a:lnTo>
                <a:lnTo>
                  <a:pt x="21660" y="308311"/>
                </a:lnTo>
                <a:lnTo>
                  <a:pt x="46826" y="348049"/>
                </a:lnTo>
                <a:lnTo>
                  <a:pt x="79852" y="381225"/>
                </a:lnTo>
                <a:lnTo>
                  <a:pt x="119465" y="406563"/>
                </a:lnTo>
                <a:lnTo>
                  <a:pt x="164392" y="422788"/>
                </a:lnTo>
                <a:lnTo>
                  <a:pt x="213360" y="428625"/>
                </a:lnTo>
                <a:lnTo>
                  <a:pt x="262327" y="422788"/>
                </a:lnTo>
                <a:lnTo>
                  <a:pt x="307254" y="406563"/>
                </a:lnTo>
                <a:lnTo>
                  <a:pt x="346867" y="381225"/>
                </a:lnTo>
                <a:lnTo>
                  <a:pt x="379893" y="348049"/>
                </a:lnTo>
                <a:lnTo>
                  <a:pt x="405059" y="308311"/>
                </a:lnTo>
                <a:lnTo>
                  <a:pt x="421092" y="263286"/>
                </a:lnTo>
                <a:lnTo>
                  <a:pt x="426719" y="214249"/>
                </a:lnTo>
                <a:lnTo>
                  <a:pt x="421092" y="165258"/>
                </a:lnTo>
                <a:lnTo>
                  <a:pt x="405059" y="120266"/>
                </a:lnTo>
                <a:lnTo>
                  <a:pt x="379893" y="80551"/>
                </a:lnTo>
                <a:lnTo>
                  <a:pt x="346867" y="47389"/>
                </a:lnTo>
                <a:lnTo>
                  <a:pt x="307254" y="22058"/>
                </a:lnTo>
                <a:lnTo>
                  <a:pt x="262327" y="5836"/>
                </a:lnTo>
                <a:lnTo>
                  <a:pt x="213360" y="0"/>
                </a:lnTo>
                <a:close/>
              </a:path>
            </a:pathLst>
          </a:custGeom>
          <a:solidFill>
            <a:srgbClr val="FFB0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73367" y="1257300"/>
            <a:ext cx="426720" cy="428625"/>
          </a:xfrm>
          <a:custGeom>
            <a:avLst/>
            <a:gdLst/>
            <a:ahLst/>
            <a:cxnLst/>
            <a:rect l="l" t="t" r="r" b="b"/>
            <a:pathLst>
              <a:path w="426720" h="428625">
                <a:moveTo>
                  <a:pt x="213359" y="0"/>
                </a:moveTo>
                <a:lnTo>
                  <a:pt x="164392" y="5836"/>
                </a:lnTo>
                <a:lnTo>
                  <a:pt x="119465" y="22061"/>
                </a:lnTo>
                <a:lnTo>
                  <a:pt x="79852" y="47399"/>
                </a:lnTo>
                <a:lnTo>
                  <a:pt x="46826" y="80575"/>
                </a:lnTo>
                <a:lnTo>
                  <a:pt x="21660" y="120313"/>
                </a:lnTo>
                <a:lnTo>
                  <a:pt x="5627" y="165338"/>
                </a:lnTo>
                <a:lnTo>
                  <a:pt x="0" y="214375"/>
                </a:lnTo>
                <a:lnTo>
                  <a:pt x="5627" y="263366"/>
                </a:lnTo>
                <a:lnTo>
                  <a:pt x="21660" y="308358"/>
                </a:lnTo>
                <a:lnTo>
                  <a:pt x="46826" y="348073"/>
                </a:lnTo>
                <a:lnTo>
                  <a:pt x="79852" y="381235"/>
                </a:lnTo>
                <a:lnTo>
                  <a:pt x="119465" y="406566"/>
                </a:lnTo>
                <a:lnTo>
                  <a:pt x="164392" y="422788"/>
                </a:lnTo>
                <a:lnTo>
                  <a:pt x="213359" y="428625"/>
                </a:lnTo>
                <a:lnTo>
                  <a:pt x="262327" y="422788"/>
                </a:lnTo>
                <a:lnTo>
                  <a:pt x="307254" y="406566"/>
                </a:lnTo>
                <a:lnTo>
                  <a:pt x="346867" y="381235"/>
                </a:lnTo>
                <a:lnTo>
                  <a:pt x="379893" y="348073"/>
                </a:lnTo>
                <a:lnTo>
                  <a:pt x="405059" y="308358"/>
                </a:lnTo>
                <a:lnTo>
                  <a:pt x="421092" y="263366"/>
                </a:lnTo>
                <a:lnTo>
                  <a:pt x="426719" y="214375"/>
                </a:lnTo>
                <a:lnTo>
                  <a:pt x="421092" y="165338"/>
                </a:lnTo>
                <a:lnTo>
                  <a:pt x="405059" y="120313"/>
                </a:lnTo>
                <a:lnTo>
                  <a:pt x="379893" y="80575"/>
                </a:lnTo>
                <a:lnTo>
                  <a:pt x="346867" y="47399"/>
                </a:lnTo>
                <a:lnTo>
                  <a:pt x="307254" y="22061"/>
                </a:lnTo>
                <a:lnTo>
                  <a:pt x="262327" y="5836"/>
                </a:lnTo>
                <a:lnTo>
                  <a:pt x="213359" y="0"/>
                </a:lnTo>
                <a:close/>
              </a:path>
            </a:pathLst>
          </a:custGeom>
          <a:solidFill>
            <a:srgbClr val="FFB0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40922" y="1257300"/>
            <a:ext cx="426720" cy="428625"/>
          </a:xfrm>
          <a:custGeom>
            <a:avLst/>
            <a:gdLst/>
            <a:ahLst/>
            <a:cxnLst/>
            <a:rect l="l" t="t" r="r" b="b"/>
            <a:pathLst>
              <a:path w="426720" h="428625">
                <a:moveTo>
                  <a:pt x="213359" y="0"/>
                </a:moveTo>
                <a:lnTo>
                  <a:pt x="164392" y="5836"/>
                </a:lnTo>
                <a:lnTo>
                  <a:pt x="119465" y="22061"/>
                </a:lnTo>
                <a:lnTo>
                  <a:pt x="79852" y="47399"/>
                </a:lnTo>
                <a:lnTo>
                  <a:pt x="46826" y="80575"/>
                </a:lnTo>
                <a:lnTo>
                  <a:pt x="21660" y="120313"/>
                </a:lnTo>
                <a:lnTo>
                  <a:pt x="5627" y="165338"/>
                </a:lnTo>
                <a:lnTo>
                  <a:pt x="0" y="214375"/>
                </a:lnTo>
                <a:lnTo>
                  <a:pt x="5627" y="263366"/>
                </a:lnTo>
                <a:lnTo>
                  <a:pt x="21660" y="308358"/>
                </a:lnTo>
                <a:lnTo>
                  <a:pt x="46826" y="348073"/>
                </a:lnTo>
                <a:lnTo>
                  <a:pt x="79852" y="381235"/>
                </a:lnTo>
                <a:lnTo>
                  <a:pt x="119465" y="406566"/>
                </a:lnTo>
                <a:lnTo>
                  <a:pt x="164392" y="422788"/>
                </a:lnTo>
                <a:lnTo>
                  <a:pt x="213359" y="428625"/>
                </a:lnTo>
                <a:lnTo>
                  <a:pt x="262327" y="422788"/>
                </a:lnTo>
                <a:lnTo>
                  <a:pt x="307254" y="406566"/>
                </a:lnTo>
                <a:lnTo>
                  <a:pt x="346867" y="381235"/>
                </a:lnTo>
                <a:lnTo>
                  <a:pt x="379893" y="348073"/>
                </a:lnTo>
                <a:lnTo>
                  <a:pt x="405059" y="308358"/>
                </a:lnTo>
                <a:lnTo>
                  <a:pt x="421092" y="263366"/>
                </a:lnTo>
                <a:lnTo>
                  <a:pt x="426720" y="214375"/>
                </a:lnTo>
                <a:lnTo>
                  <a:pt x="421092" y="165338"/>
                </a:lnTo>
                <a:lnTo>
                  <a:pt x="405059" y="120313"/>
                </a:lnTo>
                <a:lnTo>
                  <a:pt x="379893" y="80575"/>
                </a:lnTo>
                <a:lnTo>
                  <a:pt x="346867" y="47399"/>
                </a:lnTo>
                <a:lnTo>
                  <a:pt x="307254" y="22061"/>
                </a:lnTo>
                <a:lnTo>
                  <a:pt x="262327" y="5836"/>
                </a:lnTo>
                <a:lnTo>
                  <a:pt x="213359" y="0"/>
                </a:lnTo>
                <a:close/>
              </a:path>
            </a:pathLst>
          </a:custGeom>
          <a:solidFill>
            <a:srgbClr val="FFB0C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0" y="1257300"/>
            <a:ext cx="18288000" cy="441325"/>
            <a:chOff x="0" y="1257300"/>
            <a:chExt cx="18288000" cy="441325"/>
          </a:xfrm>
        </p:grpSpPr>
        <p:sp>
          <p:nvSpPr>
            <p:cNvPr id="10" name="object 10"/>
            <p:cNvSpPr/>
            <p:nvPr/>
          </p:nvSpPr>
          <p:spPr>
            <a:xfrm>
              <a:off x="15009494" y="1269491"/>
              <a:ext cx="426720" cy="428625"/>
            </a:xfrm>
            <a:custGeom>
              <a:avLst/>
              <a:gdLst/>
              <a:ahLst/>
              <a:cxnLst/>
              <a:rect l="l" t="t" r="r" b="b"/>
              <a:pathLst>
                <a:path w="426719" h="428625">
                  <a:moveTo>
                    <a:pt x="213360" y="0"/>
                  </a:moveTo>
                  <a:lnTo>
                    <a:pt x="164392" y="5836"/>
                  </a:lnTo>
                  <a:lnTo>
                    <a:pt x="119465" y="22058"/>
                  </a:lnTo>
                  <a:lnTo>
                    <a:pt x="79852" y="47389"/>
                  </a:lnTo>
                  <a:lnTo>
                    <a:pt x="46826" y="80551"/>
                  </a:lnTo>
                  <a:lnTo>
                    <a:pt x="21660" y="120266"/>
                  </a:lnTo>
                  <a:lnTo>
                    <a:pt x="5627" y="165258"/>
                  </a:lnTo>
                  <a:lnTo>
                    <a:pt x="0" y="214249"/>
                  </a:lnTo>
                  <a:lnTo>
                    <a:pt x="5627" y="263239"/>
                  </a:lnTo>
                  <a:lnTo>
                    <a:pt x="21660" y="308234"/>
                  </a:lnTo>
                  <a:lnTo>
                    <a:pt x="46826" y="347956"/>
                  </a:lnTo>
                  <a:lnTo>
                    <a:pt x="79852" y="381132"/>
                  </a:lnTo>
                  <a:lnTo>
                    <a:pt x="119465" y="406485"/>
                  </a:lnTo>
                  <a:lnTo>
                    <a:pt x="164392" y="422741"/>
                  </a:lnTo>
                  <a:lnTo>
                    <a:pt x="213360" y="428625"/>
                  </a:lnTo>
                  <a:lnTo>
                    <a:pt x="262327" y="422741"/>
                  </a:lnTo>
                  <a:lnTo>
                    <a:pt x="307254" y="406485"/>
                  </a:lnTo>
                  <a:lnTo>
                    <a:pt x="346867" y="381132"/>
                  </a:lnTo>
                  <a:lnTo>
                    <a:pt x="379893" y="347956"/>
                  </a:lnTo>
                  <a:lnTo>
                    <a:pt x="405059" y="308234"/>
                  </a:lnTo>
                  <a:lnTo>
                    <a:pt x="421092" y="263239"/>
                  </a:lnTo>
                  <a:lnTo>
                    <a:pt x="426720" y="214249"/>
                  </a:lnTo>
                  <a:lnTo>
                    <a:pt x="421092" y="165258"/>
                  </a:lnTo>
                  <a:lnTo>
                    <a:pt x="405059" y="120266"/>
                  </a:lnTo>
                  <a:lnTo>
                    <a:pt x="379893" y="80551"/>
                  </a:lnTo>
                  <a:lnTo>
                    <a:pt x="346867" y="47389"/>
                  </a:lnTo>
                  <a:lnTo>
                    <a:pt x="307254" y="22058"/>
                  </a:lnTo>
                  <a:lnTo>
                    <a:pt x="262327" y="5836"/>
                  </a:lnTo>
                  <a:lnTo>
                    <a:pt x="213360" y="0"/>
                  </a:lnTo>
                  <a:close/>
                </a:path>
              </a:pathLst>
            </a:custGeom>
            <a:solidFill>
              <a:srgbClr val="FFB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1395348"/>
              <a:ext cx="18288000" cy="152400"/>
            </a:xfrm>
            <a:custGeom>
              <a:avLst/>
              <a:gdLst/>
              <a:ahLst/>
              <a:cxnLst/>
              <a:rect l="l" t="t" r="r" b="b"/>
              <a:pathLst>
                <a:path w="18288000" h="152400">
                  <a:moveTo>
                    <a:pt x="0" y="0"/>
                  </a:moveTo>
                  <a:lnTo>
                    <a:pt x="0" y="152400"/>
                  </a:lnTo>
                  <a:lnTo>
                    <a:pt x="18288000" y="152400"/>
                  </a:lnTo>
                  <a:lnTo>
                    <a:pt x="18288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92476" y="1257299"/>
              <a:ext cx="12646025" cy="428625"/>
            </a:xfrm>
            <a:custGeom>
              <a:avLst/>
              <a:gdLst/>
              <a:ahLst/>
              <a:cxnLst/>
              <a:rect l="l" t="t" r="r" b="b"/>
              <a:pathLst>
                <a:path w="12646025" h="428625">
                  <a:moveTo>
                    <a:pt x="426720" y="214376"/>
                  </a:moveTo>
                  <a:lnTo>
                    <a:pt x="421081" y="165341"/>
                  </a:lnTo>
                  <a:lnTo>
                    <a:pt x="405053" y="120319"/>
                  </a:lnTo>
                  <a:lnTo>
                    <a:pt x="379882" y="80581"/>
                  </a:lnTo>
                  <a:lnTo>
                    <a:pt x="346862" y="47409"/>
                  </a:lnTo>
                  <a:lnTo>
                    <a:pt x="307251" y="22072"/>
                  </a:lnTo>
                  <a:lnTo>
                    <a:pt x="262318" y="5842"/>
                  </a:lnTo>
                  <a:lnTo>
                    <a:pt x="213360" y="0"/>
                  </a:lnTo>
                  <a:lnTo>
                    <a:pt x="164388" y="5842"/>
                  </a:lnTo>
                  <a:lnTo>
                    <a:pt x="119456" y="22072"/>
                  </a:lnTo>
                  <a:lnTo>
                    <a:pt x="79844" y="47409"/>
                  </a:lnTo>
                  <a:lnTo>
                    <a:pt x="46824" y="80581"/>
                  </a:lnTo>
                  <a:lnTo>
                    <a:pt x="21653" y="120319"/>
                  </a:lnTo>
                  <a:lnTo>
                    <a:pt x="5626" y="165341"/>
                  </a:lnTo>
                  <a:lnTo>
                    <a:pt x="0" y="214376"/>
                  </a:lnTo>
                  <a:lnTo>
                    <a:pt x="5626" y="263372"/>
                  </a:lnTo>
                  <a:lnTo>
                    <a:pt x="21653" y="308368"/>
                  </a:lnTo>
                  <a:lnTo>
                    <a:pt x="46824" y="348081"/>
                  </a:lnTo>
                  <a:lnTo>
                    <a:pt x="79844" y="381241"/>
                  </a:lnTo>
                  <a:lnTo>
                    <a:pt x="119456" y="406577"/>
                  </a:lnTo>
                  <a:lnTo>
                    <a:pt x="164388" y="422795"/>
                  </a:lnTo>
                  <a:lnTo>
                    <a:pt x="213360" y="428625"/>
                  </a:lnTo>
                  <a:lnTo>
                    <a:pt x="262318" y="422795"/>
                  </a:lnTo>
                  <a:lnTo>
                    <a:pt x="307251" y="406577"/>
                  </a:lnTo>
                  <a:lnTo>
                    <a:pt x="346862" y="381241"/>
                  </a:lnTo>
                  <a:lnTo>
                    <a:pt x="379882" y="348081"/>
                  </a:lnTo>
                  <a:lnTo>
                    <a:pt x="405053" y="308368"/>
                  </a:lnTo>
                  <a:lnTo>
                    <a:pt x="421081" y="263372"/>
                  </a:lnTo>
                  <a:lnTo>
                    <a:pt x="426720" y="214376"/>
                  </a:lnTo>
                  <a:close/>
                </a:path>
                <a:path w="12646025" h="428625">
                  <a:moveTo>
                    <a:pt x="4506595" y="214376"/>
                  </a:moveTo>
                  <a:lnTo>
                    <a:pt x="4500956" y="165341"/>
                  </a:lnTo>
                  <a:lnTo>
                    <a:pt x="4484929" y="120319"/>
                  </a:lnTo>
                  <a:lnTo>
                    <a:pt x="4459757" y="80581"/>
                  </a:lnTo>
                  <a:lnTo>
                    <a:pt x="4426737" y="47409"/>
                  </a:lnTo>
                  <a:lnTo>
                    <a:pt x="4387126" y="22072"/>
                  </a:lnTo>
                  <a:lnTo>
                    <a:pt x="4342193" y="5842"/>
                  </a:lnTo>
                  <a:lnTo>
                    <a:pt x="4293235" y="0"/>
                  </a:lnTo>
                  <a:lnTo>
                    <a:pt x="4244264" y="5842"/>
                  </a:lnTo>
                  <a:lnTo>
                    <a:pt x="4199331" y="22072"/>
                  </a:lnTo>
                  <a:lnTo>
                    <a:pt x="4159720" y="47409"/>
                  </a:lnTo>
                  <a:lnTo>
                    <a:pt x="4126700" y="80581"/>
                  </a:lnTo>
                  <a:lnTo>
                    <a:pt x="4101528" y="120319"/>
                  </a:lnTo>
                  <a:lnTo>
                    <a:pt x="4085501" y="165341"/>
                  </a:lnTo>
                  <a:lnTo>
                    <a:pt x="4079875" y="214376"/>
                  </a:lnTo>
                  <a:lnTo>
                    <a:pt x="4085501" y="263372"/>
                  </a:lnTo>
                  <a:lnTo>
                    <a:pt x="4101528" y="308368"/>
                  </a:lnTo>
                  <a:lnTo>
                    <a:pt x="4126700" y="348081"/>
                  </a:lnTo>
                  <a:lnTo>
                    <a:pt x="4159720" y="381241"/>
                  </a:lnTo>
                  <a:lnTo>
                    <a:pt x="4199331" y="406577"/>
                  </a:lnTo>
                  <a:lnTo>
                    <a:pt x="4244264" y="422795"/>
                  </a:lnTo>
                  <a:lnTo>
                    <a:pt x="4293235" y="428625"/>
                  </a:lnTo>
                  <a:lnTo>
                    <a:pt x="4342193" y="422795"/>
                  </a:lnTo>
                  <a:lnTo>
                    <a:pt x="4387126" y="406577"/>
                  </a:lnTo>
                  <a:lnTo>
                    <a:pt x="4426737" y="381241"/>
                  </a:lnTo>
                  <a:lnTo>
                    <a:pt x="4459757" y="348081"/>
                  </a:lnTo>
                  <a:lnTo>
                    <a:pt x="4484929" y="308368"/>
                  </a:lnTo>
                  <a:lnTo>
                    <a:pt x="4500956" y="263372"/>
                  </a:lnTo>
                  <a:lnTo>
                    <a:pt x="4506595" y="214376"/>
                  </a:lnTo>
                  <a:close/>
                </a:path>
                <a:path w="12646025" h="428625">
                  <a:moveTo>
                    <a:pt x="8575167" y="214376"/>
                  </a:moveTo>
                  <a:lnTo>
                    <a:pt x="8569528" y="165341"/>
                  </a:lnTo>
                  <a:lnTo>
                    <a:pt x="8553501" y="120319"/>
                  </a:lnTo>
                  <a:lnTo>
                    <a:pt x="8528329" y="80581"/>
                  </a:lnTo>
                  <a:lnTo>
                    <a:pt x="8495309" y="47409"/>
                  </a:lnTo>
                  <a:lnTo>
                    <a:pt x="8455698" y="22072"/>
                  </a:lnTo>
                  <a:lnTo>
                    <a:pt x="8410765" y="5842"/>
                  </a:lnTo>
                  <a:lnTo>
                    <a:pt x="8361807" y="0"/>
                  </a:lnTo>
                  <a:lnTo>
                    <a:pt x="8312836" y="5842"/>
                  </a:lnTo>
                  <a:lnTo>
                    <a:pt x="8267903" y="22072"/>
                  </a:lnTo>
                  <a:lnTo>
                    <a:pt x="8228292" y="47409"/>
                  </a:lnTo>
                  <a:lnTo>
                    <a:pt x="8195272" y="80581"/>
                  </a:lnTo>
                  <a:lnTo>
                    <a:pt x="8170100" y="120319"/>
                  </a:lnTo>
                  <a:lnTo>
                    <a:pt x="8154073" y="165341"/>
                  </a:lnTo>
                  <a:lnTo>
                    <a:pt x="8148447" y="214376"/>
                  </a:lnTo>
                  <a:lnTo>
                    <a:pt x="8154073" y="263372"/>
                  </a:lnTo>
                  <a:lnTo>
                    <a:pt x="8170100" y="308368"/>
                  </a:lnTo>
                  <a:lnTo>
                    <a:pt x="8195272" y="348081"/>
                  </a:lnTo>
                  <a:lnTo>
                    <a:pt x="8228292" y="381241"/>
                  </a:lnTo>
                  <a:lnTo>
                    <a:pt x="8267903" y="406577"/>
                  </a:lnTo>
                  <a:lnTo>
                    <a:pt x="8312836" y="422795"/>
                  </a:lnTo>
                  <a:lnTo>
                    <a:pt x="8361807" y="428625"/>
                  </a:lnTo>
                  <a:lnTo>
                    <a:pt x="8410765" y="422795"/>
                  </a:lnTo>
                  <a:lnTo>
                    <a:pt x="8455698" y="406577"/>
                  </a:lnTo>
                  <a:lnTo>
                    <a:pt x="8495309" y="381241"/>
                  </a:lnTo>
                  <a:lnTo>
                    <a:pt x="8528329" y="348081"/>
                  </a:lnTo>
                  <a:lnTo>
                    <a:pt x="8553501" y="308368"/>
                  </a:lnTo>
                  <a:lnTo>
                    <a:pt x="8569528" y="263372"/>
                  </a:lnTo>
                  <a:lnTo>
                    <a:pt x="8575167" y="214376"/>
                  </a:lnTo>
                  <a:close/>
                </a:path>
                <a:path w="12646025" h="428625">
                  <a:moveTo>
                    <a:pt x="12645898" y="214376"/>
                  </a:moveTo>
                  <a:lnTo>
                    <a:pt x="12640259" y="165341"/>
                  </a:lnTo>
                  <a:lnTo>
                    <a:pt x="12624232" y="120319"/>
                  </a:lnTo>
                  <a:lnTo>
                    <a:pt x="12599060" y="80581"/>
                  </a:lnTo>
                  <a:lnTo>
                    <a:pt x="12566040" y="47409"/>
                  </a:lnTo>
                  <a:lnTo>
                    <a:pt x="12526429" y="22072"/>
                  </a:lnTo>
                  <a:lnTo>
                    <a:pt x="12481497" y="5842"/>
                  </a:lnTo>
                  <a:lnTo>
                    <a:pt x="12432538" y="0"/>
                  </a:lnTo>
                  <a:lnTo>
                    <a:pt x="12383567" y="5842"/>
                  </a:lnTo>
                  <a:lnTo>
                    <a:pt x="12338634" y="22072"/>
                  </a:lnTo>
                  <a:lnTo>
                    <a:pt x="12299023" y="47409"/>
                  </a:lnTo>
                  <a:lnTo>
                    <a:pt x="12266003" y="80581"/>
                  </a:lnTo>
                  <a:lnTo>
                    <a:pt x="12240832" y="120319"/>
                  </a:lnTo>
                  <a:lnTo>
                    <a:pt x="12224804" y="165341"/>
                  </a:lnTo>
                  <a:lnTo>
                    <a:pt x="12219178" y="214376"/>
                  </a:lnTo>
                  <a:lnTo>
                    <a:pt x="12224804" y="263372"/>
                  </a:lnTo>
                  <a:lnTo>
                    <a:pt x="12240832" y="308368"/>
                  </a:lnTo>
                  <a:lnTo>
                    <a:pt x="12266003" y="348081"/>
                  </a:lnTo>
                  <a:lnTo>
                    <a:pt x="12299023" y="381241"/>
                  </a:lnTo>
                  <a:lnTo>
                    <a:pt x="12338634" y="406577"/>
                  </a:lnTo>
                  <a:lnTo>
                    <a:pt x="12383567" y="422795"/>
                  </a:lnTo>
                  <a:lnTo>
                    <a:pt x="12432538" y="428625"/>
                  </a:lnTo>
                  <a:lnTo>
                    <a:pt x="12481497" y="422795"/>
                  </a:lnTo>
                  <a:lnTo>
                    <a:pt x="12526429" y="406577"/>
                  </a:lnTo>
                  <a:lnTo>
                    <a:pt x="12566040" y="381241"/>
                  </a:lnTo>
                  <a:lnTo>
                    <a:pt x="12599060" y="348081"/>
                  </a:lnTo>
                  <a:lnTo>
                    <a:pt x="12624232" y="308368"/>
                  </a:lnTo>
                  <a:lnTo>
                    <a:pt x="12640259" y="263372"/>
                  </a:lnTo>
                  <a:lnTo>
                    <a:pt x="12645898" y="214376"/>
                  </a:lnTo>
                  <a:close/>
                </a:path>
              </a:pathLst>
            </a:custGeom>
            <a:solidFill>
              <a:srgbClr val="92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40200" y="266700"/>
            <a:ext cx="847978" cy="914400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16085819" y="7505700"/>
            <a:ext cx="2202180" cy="2781300"/>
          </a:xfrm>
          <a:custGeom>
            <a:avLst/>
            <a:gdLst/>
            <a:ahLst/>
            <a:cxnLst/>
            <a:rect l="l" t="t" r="r" b="b"/>
            <a:pathLst>
              <a:path w="2202180" h="2781300">
                <a:moveTo>
                  <a:pt x="1707007" y="0"/>
                </a:moveTo>
                <a:lnTo>
                  <a:pt x="1656612" y="865"/>
                </a:lnTo>
                <a:lnTo>
                  <a:pt x="1606584" y="3041"/>
                </a:lnTo>
                <a:lnTo>
                  <a:pt x="1556941" y="6509"/>
                </a:lnTo>
                <a:lnTo>
                  <a:pt x="1507705" y="11251"/>
                </a:lnTo>
                <a:lnTo>
                  <a:pt x="1458894" y="17249"/>
                </a:lnTo>
                <a:lnTo>
                  <a:pt x="1410529" y="24485"/>
                </a:lnTo>
                <a:lnTo>
                  <a:pt x="1362630" y="32940"/>
                </a:lnTo>
                <a:lnTo>
                  <a:pt x="1315216" y="42596"/>
                </a:lnTo>
                <a:lnTo>
                  <a:pt x="1268307" y="53435"/>
                </a:lnTo>
                <a:lnTo>
                  <a:pt x="1221924" y="65440"/>
                </a:lnTo>
                <a:lnTo>
                  <a:pt x="1176086" y="78591"/>
                </a:lnTo>
                <a:lnTo>
                  <a:pt x="1130812" y="92870"/>
                </a:lnTo>
                <a:lnTo>
                  <a:pt x="1086124" y="108260"/>
                </a:lnTo>
                <a:lnTo>
                  <a:pt x="1042040" y="124741"/>
                </a:lnTo>
                <a:lnTo>
                  <a:pt x="998581" y="142297"/>
                </a:lnTo>
                <a:lnTo>
                  <a:pt x="955767" y="160908"/>
                </a:lnTo>
                <a:lnTo>
                  <a:pt x="913617" y="180557"/>
                </a:lnTo>
                <a:lnTo>
                  <a:pt x="872151" y="201225"/>
                </a:lnTo>
                <a:lnTo>
                  <a:pt x="831390" y="222894"/>
                </a:lnTo>
                <a:lnTo>
                  <a:pt x="791352" y="245546"/>
                </a:lnTo>
                <a:lnTo>
                  <a:pt x="752059" y="269163"/>
                </a:lnTo>
                <a:lnTo>
                  <a:pt x="713529" y="293726"/>
                </a:lnTo>
                <a:lnTo>
                  <a:pt x="675784" y="319217"/>
                </a:lnTo>
                <a:lnTo>
                  <a:pt x="638841" y="345619"/>
                </a:lnTo>
                <a:lnTo>
                  <a:pt x="602723" y="372912"/>
                </a:lnTo>
                <a:lnTo>
                  <a:pt x="567447" y="401079"/>
                </a:lnTo>
                <a:lnTo>
                  <a:pt x="533035" y="430102"/>
                </a:lnTo>
                <a:lnTo>
                  <a:pt x="499506" y="459962"/>
                </a:lnTo>
                <a:lnTo>
                  <a:pt x="466881" y="490641"/>
                </a:lnTo>
                <a:lnTo>
                  <a:pt x="435178" y="522121"/>
                </a:lnTo>
                <a:lnTo>
                  <a:pt x="404418" y="554383"/>
                </a:lnTo>
                <a:lnTo>
                  <a:pt x="374620" y="587410"/>
                </a:lnTo>
                <a:lnTo>
                  <a:pt x="345805" y="621184"/>
                </a:lnTo>
                <a:lnTo>
                  <a:pt x="317993" y="655685"/>
                </a:lnTo>
                <a:lnTo>
                  <a:pt x="291203" y="690897"/>
                </a:lnTo>
                <a:lnTo>
                  <a:pt x="265456" y="726800"/>
                </a:lnTo>
                <a:lnTo>
                  <a:pt x="240770" y="763377"/>
                </a:lnTo>
                <a:lnTo>
                  <a:pt x="217167" y="800609"/>
                </a:lnTo>
                <a:lnTo>
                  <a:pt x="194665" y="838478"/>
                </a:lnTo>
                <a:lnTo>
                  <a:pt x="173285" y="876966"/>
                </a:lnTo>
                <a:lnTo>
                  <a:pt x="153047" y="916055"/>
                </a:lnTo>
                <a:lnTo>
                  <a:pt x="133971" y="955726"/>
                </a:lnTo>
                <a:lnTo>
                  <a:pt x="116076" y="995962"/>
                </a:lnTo>
                <a:lnTo>
                  <a:pt x="99382" y="1036744"/>
                </a:lnTo>
                <a:lnTo>
                  <a:pt x="83909" y="1078053"/>
                </a:lnTo>
                <a:lnTo>
                  <a:pt x="69678" y="1119873"/>
                </a:lnTo>
                <a:lnTo>
                  <a:pt x="56707" y="1162184"/>
                </a:lnTo>
                <a:lnTo>
                  <a:pt x="45018" y="1204968"/>
                </a:lnTo>
                <a:lnTo>
                  <a:pt x="34629" y="1248208"/>
                </a:lnTo>
                <a:lnTo>
                  <a:pt x="25561" y="1291884"/>
                </a:lnTo>
                <a:lnTo>
                  <a:pt x="17833" y="1335979"/>
                </a:lnTo>
                <a:lnTo>
                  <a:pt x="11466" y="1380475"/>
                </a:lnTo>
                <a:lnTo>
                  <a:pt x="6479" y="1425353"/>
                </a:lnTo>
                <a:lnTo>
                  <a:pt x="2893" y="1470595"/>
                </a:lnTo>
                <a:lnTo>
                  <a:pt x="726" y="1516184"/>
                </a:lnTo>
                <a:lnTo>
                  <a:pt x="0" y="1562100"/>
                </a:lnTo>
                <a:lnTo>
                  <a:pt x="726" y="1608013"/>
                </a:lnTo>
                <a:lnTo>
                  <a:pt x="2893" y="1653600"/>
                </a:lnTo>
                <a:lnTo>
                  <a:pt x="6479" y="1698840"/>
                </a:lnTo>
                <a:lnTo>
                  <a:pt x="11466" y="1743716"/>
                </a:lnTo>
                <a:lnTo>
                  <a:pt x="17833" y="1788210"/>
                </a:lnTo>
                <a:lnTo>
                  <a:pt x="25561" y="1832304"/>
                </a:lnTo>
                <a:lnTo>
                  <a:pt x="34629" y="1875979"/>
                </a:lnTo>
                <a:lnTo>
                  <a:pt x="45018" y="1919217"/>
                </a:lnTo>
                <a:lnTo>
                  <a:pt x="56707" y="1962000"/>
                </a:lnTo>
                <a:lnTo>
                  <a:pt x="69678" y="2004309"/>
                </a:lnTo>
                <a:lnTo>
                  <a:pt x="83909" y="2046128"/>
                </a:lnTo>
                <a:lnTo>
                  <a:pt x="99382" y="2087436"/>
                </a:lnTo>
                <a:lnTo>
                  <a:pt x="116076" y="2128217"/>
                </a:lnTo>
                <a:lnTo>
                  <a:pt x="133971" y="2168451"/>
                </a:lnTo>
                <a:lnTo>
                  <a:pt x="153047" y="2208122"/>
                </a:lnTo>
                <a:lnTo>
                  <a:pt x="173285" y="2247210"/>
                </a:lnTo>
                <a:lnTo>
                  <a:pt x="194665" y="2285697"/>
                </a:lnTo>
                <a:lnTo>
                  <a:pt x="217167" y="2323565"/>
                </a:lnTo>
                <a:lnTo>
                  <a:pt x="240770" y="2360797"/>
                </a:lnTo>
                <a:lnTo>
                  <a:pt x="265456" y="2397373"/>
                </a:lnTo>
                <a:lnTo>
                  <a:pt x="291203" y="2433275"/>
                </a:lnTo>
                <a:lnTo>
                  <a:pt x="317993" y="2468486"/>
                </a:lnTo>
                <a:lnTo>
                  <a:pt x="345805" y="2502987"/>
                </a:lnTo>
                <a:lnTo>
                  <a:pt x="374620" y="2536761"/>
                </a:lnTo>
                <a:lnTo>
                  <a:pt x="404418" y="2569787"/>
                </a:lnTo>
                <a:lnTo>
                  <a:pt x="435178" y="2602050"/>
                </a:lnTo>
                <a:lnTo>
                  <a:pt x="466881" y="2633530"/>
                </a:lnTo>
                <a:lnTo>
                  <a:pt x="499506" y="2664209"/>
                </a:lnTo>
                <a:lnTo>
                  <a:pt x="533035" y="2694069"/>
                </a:lnTo>
                <a:lnTo>
                  <a:pt x="567447" y="2723091"/>
                </a:lnTo>
                <a:lnTo>
                  <a:pt x="602723" y="2751259"/>
                </a:lnTo>
                <a:lnTo>
                  <a:pt x="638841" y="2778552"/>
                </a:lnTo>
                <a:lnTo>
                  <a:pt x="642685" y="2781300"/>
                </a:lnTo>
                <a:lnTo>
                  <a:pt x="2202180" y="2781300"/>
                </a:lnTo>
                <a:lnTo>
                  <a:pt x="2202180" y="68335"/>
                </a:lnTo>
                <a:lnTo>
                  <a:pt x="2192089" y="65440"/>
                </a:lnTo>
                <a:lnTo>
                  <a:pt x="2145706" y="53435"/>
                </a:lnTo>
                <a:lnTo>
                  <a:pt x="2098797" y="42596"/>
                </a:lnTo>
                <a:lnTo>
                  <a:pt x="2051383" y="32940"/>
                </a:lnTo>
                <a:lnTo>
                  <a:pt x="2003484" y="24485"/>
                </a:lnTo>
                <a:lnTo>
                  <a:pt x="1955119" y="17249"/>
                </a:lnTo>
                <a:lnTo>
                  <a:pt x="1906308" y="11251"/>
                </a:lnTo>
                <a:lnTo>
                  <a:pt x="1857072" y="6509"/>
                </a:lnTo>
                <a:lnTo>
                  <a:pt x="1807429" y="3041"/>
                </a:lnTo>
                <a:lnTo>
                  <a:pt x="1757401" y="865"/>
                </a:lnTo>
                <a:lnTo>
                  <a:pt x="1707007" y="0"/>
                </a:lnTo>
                <a:close/>
              </a:path>
            </a:pathLst>
          </a:custGeom>
          <a:solidFill>
            <a:srgbClr val="B3A1C6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577927"/>
            <a:ext cx="496570" cy="2132330"/>
          </a:xfrm>
          <a:custGeom>
            <a:avLst/>
            <a:gdLst/>
            <a:ahLst/>
            <a:cxnLst/>
            <a:rect l="l" t="t" r="r" b="b"/>
            <a:pathLst>
              <a:path w="496570" h="2132330">
                <a:moveTo>
                  <a:pt x="0" y="0"/>
                </a:moveTo>
                <a:lnTo>
                  <a:pt x="0" y="2132191"/>
                </a:lnTo>
                <a:lnTo>
                  <a:pt x="34132" y="2102622"/>
                </a:lnTo>
                <a:lnTo>
                  <a:pt x="67425" y="2071883"/>
                </a:lnTo>
                <a:lnTo>
                  <a:pt x="99788" y="2039989"/>
                </a:lnTo>
                <a:lnTo>
                  <a:pt x="131185" y="2006954"/>
                </a:lnTo>
                <a:lnTo>
                  <a:pt x="161585" y="1972789"/>
                </a:lnTo>
                <a:lnTo>
                  <a:pt x="190951" y="1937510"/>
                </a:lnTo>
                <a:lnTo>
                  <a:pt x="219251" y="1901130"/>
                </a:lnTo>
                <a:lnTo>
                  <a:pt x="246451" y="1863661"/>
                </a:lnTo>
                <a:lnTo>
                  <a:pt x="272516" y="1825118"/>
                </a:lnTo>
                <a:lnTo>
                  <a:pt x="297412" y="1785514"/>
                </a:lnTo>
                <a:lnTo>
                  <a:pt x="321106" y="1744863"/>
                </a:lnTo>
                <a:lnTo>
                  <a:pt x="343563" y="1703178"/>
                </a:lnTo>
                <a:lnTo>
                  <a:pt x="364750" y="1660472"/>
                </a:lnTo>
                <a:lnTo>
                  <a:pt x="384632" y="1616759"/>
                </a:lnTo>
                <a:lnTo>
                  <a:pt x="402634" y="1572235"/>
                </a:lnTo>
                <a:lnTo>
                  <a:pt x="419008" y="1527459"/>
                </a:lnTo>
                <a:lnTo>
                  <a:pt x="433767" y="1482465"/>
                </a:lnTo>
                <a:lnTo>
                  <a:pt x="446924" y="1437286"/>
                </a:lnTo>
                <a:lnTo>
                  <a:pt x="458493" y="1391957"/>
                </a:lnTo>
                <a:lnTo>
                  <a:pt x="468488" y="1346512"/>
                </a:lnTo>
                <a:lnTo>
                  <a:pt x="476923" y="1300985"/>
                </a:lnTo>
                <a:lnTo>
                  <a:pt x="483811" y="1255409"/>
                </a:lnTo>
                <a:lnTo>
                  <a:pt x="489165" y="1209818"/>
                </a:lnTo>
                <a:lnTo>
                  <a:pt x="493000" y="1164247"/>
                </a:lnTo>
                <a:lnTo>
                  <a:pt x="495329" y="1118729"/>
                </a:lnTo>
                <a:lnTo>
                  <a:pt x="496165" y="1073298"/>
                </a:lnTo>
                <a:lnTo>
                  <a:pt x="495523" y="1027989"/>
                </a:lnTo>
                <a:lnTo>
                  <a:pt x="493416" y="982834"/>
                </a:lnTo>
                <a:lnTo>
                  <a:pt x="489857" y="937869"/>
                </a:lnTo>
                <a:lnTo>
                  <a:pt x="484860" y="893127"/>
                </a:lnTo>
                <a:lnTo>
                  <a:pt x="478439" y="848642"/>
                </a:lnTo>
                <a:lnTo>
                  <a:pt x="470608" y="804448"/>
                </a:lnTo>
                <a:lnTo>
                  <a:pt x="461380" y="760578"/>
                </a:lnTo>
                <a:lnTo>
                  <a:pt x="450768" y="717068"/>
                </a:lnTo>
                <a:lnTo>
                  <a:pt x="438787" y="673950"/>
                </a:lnTo>
                <a:lnTo>
                  <a:pt x="425449" y="631258"/>
                </a:lnTo>
                <a:lnTo>
                  <a:pt x="410770" y="589028"/>
                </a:lnTo>
                <a:lnTo>
                  <a:pt x="394762" y="547292"/>
                </a:lnTo>
                <a:lnTo>
                  <a:pt x="377438" y="506084"/>
                </a:lnTo>
                <a:lnTo>
                  <a:pt x="358813" y="465439"/>
                </a:lnTo>
                <a:lnTo>
                  <a:pt x="338901" y="425391"/>
                </a:lnTo>
                <a:lnTo>
                  <a:pt x="317714" y="385972"/>
                </a:lnTo>
                <a:lnTo>
                  <a:pt x="295266" y="347218"/>
                </a:lnTo>
                <a:lnTo>
                  <a:pt x="271572" y="309162"/>
                </a:lnTo>
                <a:lnTo>
                  <a:pt x="246644" y="271839"/>
                </a:lnTo>
                <a:lnTo>
                  <a:pt x="220497" y="235281"/>
                </a:lnTo>
                <a:lnTo>
                  <a:pt x="193144" y="199524"/>
                </a:lnTo>
                <a:lnTo>
                  <a:pt x="164598" y="164600"/>
                </a:lnTo>
                <a:lnTo>
                  <a:pt x="134874" y="130544"/>
                </a:lnTo>
                <a:lnTo>
                  <a:pt x="103984" y="97390"/>
                </a:lnTo>
                <a:lnTo>
                  <a:pt x="71943" y="65172"/>
                </a:lnTo>
                <a:lnTo>
                  <a:pt x="38764" y="33924"/>
                </a:lnTo>
                <a:lnTo>
                  <a:pt x="4462" y="3679"/>
                </a:lnTo>
                <a:lnTo>
                  <a:pt x="0" y="0"/>
                </a:lnTo>
                <a:close/>
              </a:path>
            </a:pathLst>
          </a:custGeom>
          <a:solidFill>
            <a:srgbClr val="30859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001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dirty="0">
                <a:solidFill>
                  <a:srgbClr val="000000"/>
                </a:solidFill>
                <a:latin typeface="Calibri"/>
                <a:cs typeface="Calibri"/>
              </a:rPr>
              <a:t>Перенос</a:t>
            </a:r>
            <a:r>
              <a:rPr sz="3600" i="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i="0" dirty="0">
                <a:solidFill>
                  <a:srgbClr val="000000"/>
                </a:solidFill>
                <a:latin typeface="Calibri"/>
                <a:cs typeface="Calibri"/>
              </a:rPr>
              <a:t>капремонта</a:t>
            </a:r>
            <a:r>
              <a:rPr sz="3600" i="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i="0" dirty="0">
                <a:solidFill>
                  <a:srgbClr val="000000"/>
                </a:solidFill>
                <a:latin typeface="Calibri"/>
                <a:cs typeface="Calibri"/>
              </a:rPr>
              <a:t>кровель</a:t>
            </a:r>
            <a:r>
              <a:rPr sz="3600" i="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i="0" dirty="0">
                <a:solidFill>
                  <a:srgbClr val="000000"/>
                </a:solidFill>
                <a:latin typeface="Calibri"/>
                <a:cs typeface="Calibri"/>
              </a:rPr>
              <a:t>с</a:t>
            </a:r>
            <a:r>
              <a:rPr sz="3600" i="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i="0" dirty="0">
                <a:solidFill>
                  <a:srgbClr val="000000"/>
                </a:solidFill>
                <a:latin typeface="Calibri"/>
                <a:cs typeface="Calibri"/>
              </a:rPr>
              <a:t>2024</a:t>
            </a:r>
            <a:r>
              <a:rPr sz="3600" i="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i="0" dirty="0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sz="3600" i="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i="0" spc="-20" dirty="0">
                <a:solidFill>
                  <a:srgbClr val="000000"/>
                </a:solidFill>
                <a:latin typeface="Calibri"/>
                <a:cs typeface="Calibri"/>
              </a:rPr>
              <a:t>2025</a:t>
            </a:r>
            <a:endParaRPr sz="3600">
              <a:latin typeface="Calibri"/>
              <a:cs typeface="Calibri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996899" y="3068573"/>
          <a:ext cx="7429500" cy="508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9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4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№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п.п.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43510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Адрес</a:t>
                      </a:r>
                      <a:r>
                        <a:rPr sz="24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МКД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6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2636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ts val="284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Фрязино,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ул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Вокзальная,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д.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25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6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2636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ts val="284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Фрязино,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ул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Вокзальная,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д.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27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6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2636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ts val="285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Фрязино,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ул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Нахимова,</a:t>
                      </a:r>
                      <a:r>
                        <a:rPr sz="2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д.</a:t>
                      </a:r>
                      <a:r>
                        <a:rPr sz="2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19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6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2636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ts val="285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Фрязино,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ул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Полевая,</a:t>
                      </a:r>
                      <a:r>
                        <a:rPr sz="2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д.</a:t>
                      </a:r>
                      <a:r>
                        <a:rPr sz="2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6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270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ts val="285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Фрязино,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ул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Центральная,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д.</a:t>
                      </a:r>
                      <a:r>
                        <a:rPr sz="2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8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26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6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270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ts val="285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Фрязино,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ул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Центральная,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д.</a:t>
                      </a:r>
                      <a:r>
                        <a:rPr sz="2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10а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01250" y="1714423"/>
            <a:ext cx="7858125" cy="812787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9791700"/>
            <a:ext cx="18288000" cy="429895"/>
            <a:chOff x="0" y="9791700"/>
            <a:chExt cx="18288000" cy="429895"/>
          </a:xfrm>
        </p:grpSpPr>
        <p:sp>
          <p:nvSpPr>
            <p:cNvPr id="4" name="object 4"/>
            <p:cNvSpPr/>
            <p:nvPr/>
          </p:nvSpPr>
          <p:spPr>
            <a:xfrm>
              <a:off x="0" y="9930815"/>
              <a:ext cx="18288000" cy="152400"/>
            </a:xfrm>
            <a:custGeom>
              <a:avLst/>
              <a:gdLst/>
              <a:ahLst/>
              <a:cxnLst/>
              <a:rect l="l" t="t" r="r" b="b"/>
              <a:pathLst>
                <a:path w="18288000" h="152400">
                  <a:moveTo>
                    <a:pt x="0" y="0"/>
                  </a:moveTo>
                  <a:lnTo>
                    <a:pt x="0" y="152400"/>
                  </a:lnTo>
                  <a:lnTo>
                    <a:pt x="18288000" y="152400"/>
                  </a:lnTo>
                  <a:lnTo>
                    <a:pt x="18288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20035" y="9791699"/>
              <a:ext cx="12644755" cy="429895"/>
            </a:xfrm>
            <a:custGeom>
              <a:avLst/>
              <a:gdLst/>
              <a:ahLst/>
              <a:cxnLst/>
              <a:rect l="l" t="t" r="r" b="b"/>
              <a:pathLst>
                <a:path w="12644755" h="429895">
                  <a:moveTo>
                    <a:pt x="426720" y="214312"/>
                  </a:moveTo>
                  <a:lnTo>
                    <a:pt x="421081" y="165328"/>
                  </a:lnTo>
                  <a:lnTo>
                    <a:pt x="405053" y="120332"/>
                  </a:lnTo>
                  <a:lnTo>
                    <a:pt x="379882" y="80606"/>
                  </a:lnTo>
                  <a:lnTo>
                    <a:pt x="346862" y="47434"/>
                  </a:lnTo>
                  <a:lnTo>
                    <a:pt x="307251" y="22085"/>
                  </a:lnTo>
                  <a:lnTo>
                    <a:pt x="262318" y="5854"/>
                  </a:lnTo>
                  <a:lnTo>
                    <a:pt x="213360" y="0"/>
                  </a:lnTo>
                  <a:lnTo>
                    <a:pt x="164388" y="5854"/>
                  </a:lnTo>
                  <a:lnTo>
                    <a:pt x="119456" y="22085"/>
                  </a:lnTo>
                  <a:lnTo>
                    <a:pt x="79844" y="47434"/>
                  </a:lnTo>
                  <a:lnTo>
                    <a:pt x="46824" y="80606"/>
                  </a:lnTo>
                  <a:lnTo>
                    <a:pt x="21653" y="120332"/>
                  </a:lnTo>
                  <a:lnTo>
                    <a:pt x="5626" y="165328"/>
                  </a:lnTo>
                  <a:lnTo>
                    <a:pt x="0" y="214312"/>
                  </a:lnTo>
                  <a:lnTo>
                    <a:pt x="5626" y="263309"/>
                  </a:lnTo>
                  <a:lnTo>
                    <a:pt x="21653" y="308305"/>
                  </a:lnTo>
                  <a:lnTo>
                    <a:pt x="46824" y="348030"/>
                  </a:lnTo>
                  <a:lnTo>
                    <a:pt x="79844" y="381203"/>
                  </a:lnTo>
                  <a:lnTo>
                    <a:pt x="119456" y="406552"/>
                  </a:lnTo>
                  <a:lnTo>
                    <a:pt x="164388" y="422783"/>
                  </a:lnTo>
                  <a:lnTo>
                    <a:pt x="213360" y="428625"/>
                  </a:lnTo>
                  <a:lnTo>
                    <a:pt x="262318" y="422783"/>
                  </a:lnTo>
                  <a:lnTo>
                    <a:pt x="307251" y="406552"/>
                  </a:lnTo>
                  <a:lnTo>
                    <a:pt x="346862" y="381203"/>
                  </a:lnTo>
                  <a:lnTo>
                    <a:pt x="379882" y="348030"/>
                  </a:lnTo>
                  <a:lnTo>
                    <a:pt x="405053" y="308305"/>
                  </a:lnTo>
                  <a:lnTo>
                    <a:pt x="421081" y="263309"/>
                  </a:lnTo>
                  <a:lnTo>
                    <a:pt x="426720" y="214312"/>
                  </a:lnTo>
                  <a:close/>
                </a:path>
                <a:path w="12644755" h="429895">
                  <a:moveTo>
                    <a:pt x="4507611" y="215315"/>
                  </a:moveTo>
                  <a:lnTo>
                    <a:pt x="4501972" y="166331"/>
                  </a:lnTo>
                  <a:lnTo>
                    <a:pt x="4485945" y="121335"/>
                  </a:lnTo>
                  <a:lnTo>
                    <a:pt x="4460773" y="81610"/>
                  </a:lnTo>
                  <a:lnTo>
                    <a:pt x="4427753" y="48437"/>
                  </a:lnTo>
                  <a:lnTo>
                    <a:pt x="4388142" y="23088"/>
                  </a:lnTo>
                  <a:lnTo>
                    <a:pt x="4343209" y="6858"/>
                  </a:lnTo>
                  <a:lnTo>
                    <a:pt x="4294251" y="1003"/>
                  </a:lnTo>
                  <a:lnTo>
                    <a:pt x="4245280" y="6858"/>
                  </a:lnTo>
                  <a:lnTo>
                    <a:pt x="4200347" y="23088"/>
                  </a:lnTo>
                  <a:lnTo>
                    <a:pt x="4160736" y="48437"/>
                  </a:lnTo>
                  <a:lnTo>
                    <a:pt x="4127716" y="81610"/>
                  </a:lnTo>
                  <a:lnTo>
                    <a:pt x="4102544" y="121335"/>
                  </a:lnTo>
                  <a:lnTo>
                    <a:pt x="4086517" y="166331"/>
                  </a:lnTo>
                  <a:lnTo>
                    <a:pt x="4080891" y="215315"/>
                  </a:lnTo>
                  <a:lnTo>
                    <a:pt x="4086517" y="264325"/>
                  </a:lnTo>
                  <a:lnTo>
                    <a:pt x="4102544" y="309321"/>
                  </a:lnTo>
                  <a:lnTo>
                    <a:pt x="4127716" y="349046"/>
                  </a:lnTo>
                  <a:lnTo>
                    <a:pt x="4160736" y="382219"/>
                  </a:lnTo>
                  <a:lnTo>
                    <a:pt x="4200347" y="407555"/>
                  </a:lnTo>
                  <a:lnTo>
                    <a:pt x="4245280" y="423786"/>
                  </a:lnTo>
                  <a:lnTo>
                    <a:pt x="4294251" y="429641"/>
                  </a:lnTo>
                  <a:lnTo>
                    <a:pt x="4343209" y="423786"/>
                  </a:lnTo>
                  <a:lnTo>
                    <a:pt x="4388142" y="407555"/>
                  </a:lnTo>
                  <a:lnTo>
                    <a:pt x="4427753" y="382219"/>
                  </a:lnTo>
                  <a:lnTo>
                    <a:pt x="4460773" y="349046"/>
                  </a:lnTo>
                  <a:lnTo>
                    <a:pt x="4485945" y="309321"/>
                  </a:lnTo>
                  <a:lnTo>
                    <a:pt x="4501972" y="264325"/>
                  </a:lnTo>
                  <a:lnTo>
                    <a:pt x="4507611" y="215315"/>
                  </a:lnTo>
                  <a:close/>
                </a:path>
                <a:path w="12644755" h="429895">
                  <a:moveTo>
                    <a:pt x="8575294" y="215315"/>
                  </a:moveTo>
                  <a:lnTo>
                    <a:pt x="8569655" y="166331"/>
                  </a:lnTo>
                  <a:lnTo>
                    <a:pt x="8553628" y="121335"/>
                  </a:lnTo>
                  <a:lnTo>
                    <a:pt x="8528456" y="81610"/>
                  </a:lnTo>
                  <a:lnTo>
                    <a:pt x="8495436" y="48437"/>
                  </a:lnTo>
                  <a:lnTo>
                    <a:pt x="8455825" y="23088"/>
                  </a:lnTo>
                  <a:lnTo>
                    <a:pt x="8410892" y="6858"/>
                  </a:lnTo>
                  <a:lnTo>
                    <a:pt x="8361934" y="1003"/>
                  </a:lnTo>
                  <a:lnTo>
                    <a:pt x="8312963" y="6858"/>
                  </a:lnTo>
                  <a:lnTo>
                    <a:pt x="8268030" y="23088"/>
                  </a:lnTo>
                  <a:lnTo>
                    <a:pt x="8228419" y="48437"/>
                  </a:lnTo>
                  <a:lnTo>
                    <a:pt x="8195399" y="81610"/>
                  </a:lnTo>
                  <a:lnTo>
                    <a:pt x="8170227" y="121335"/>
                  </a:lnTo>
                  <a:lnTo>
                    <a:pt x="8154200" y="166331"/>
                  </a:lnTo>
                  <a:lnTo>
                    <a:pt x="8148574" y="215315"/>
                  </a:lnTo>
                  <a:lnTo>
                    <a:pt x="8154200" y="264325"/>
                  </a:lnTo>
                  <a:lnTo>
                    <a:pt x="8170227" y="309321"/>
                  </a:lnTo>
                  <a:lnTo>
                    <a:pt x="8195399" y="349046"/>
                  </a:lnTo>
                  <a:lnTo>
                    <a:pt x="8228419" y="382219"/>
                  </a:lnTo>
                  <a:lnTo>
                    <a:pt x="8268030" y="407555"/>
                  </a:lnTo>
                  <a:lnTo>
                    <a:pt x="8312963" y="423786"/>
                  </a:lnTo>
                  <a:lnTo>
                    <a:pt x="8361934" y="429641"/>
                  </a:lnTo>
                  <a:lnTo>
                    <a:pt x="8410892" y="423786"/>
                  </a:lnTo>
                  <a:lnTo>
                    <a:pt x="8455825" y="407555"/>
                  </a:lnTo>
                  <a:lnTo>
                    <a:pt x="8495436" y="382219"/>
                  </a:lnTo>
                  <a:lnTo>
                    <a:pt x="8528456" y="349046"/>
                  </a:lnTo>
                  <a:lnTo>
                    <a:pt x="8553628" y="309321"/>
                  </a:lnTo>
                  <a:lnTo>
                    <a:pt x="8569655" y="264325"/>
                  </a:lnTo>
                  <a:lnTo>
                    <a:pt x="8575294" y="215315"/>
                  </a:lnTo>
                  <a:close/>
                </a:path>
                <a:path w="12644755" h="429895">
                  <a:moveTo>
                    <a:pt x="12644755" y="214312"/>
                  </a:moveTo>
                  <a:lnTo>
                    <a:pt x="12639116" y="165328"/>
                  </a:lnTo>
                  <a:lnTo>
                    <a:pt x="12623089" y="120332"/>
                  </a:lnTo>
                  <a:lnTo>
                    <a:pt x="12597917" y="80606"/>
                  </a:lnTo>
                  <a:lnTo>
                    <a:pt x="12564897" y="47434"/>
                  </a:lnTo>
                  <a:lnTo>
                    <a:pt x="12525286" y="22085"/>
                  </a:lnTo>
                  <a:lnTo>
                    <a:pt x="12480354" y="5854"/>
                  </a:lnTo>
                  <a:lnTo>
                    <a:pt x="12431395" y="0"/>
                  </a:lnTo>
                  <a:lnTo>
                    <a:pt x="12382424" y="5854"/>
                  </a:lnTo>
                  <a:lnTo>
                    <a:pt x="12337491" y="22085"/>
                  </a:lnTo>
                  <a:lnTo>
                    <a:pt x="12297880" y="47434"/>
                  </a:lnTo>
                  <a:lnTo>
                    <a:pt x="12264860" y="80606"/>
                  </a:lnTo>
                  <a:lnTo>
                    <a:pt x="12239689" y="120332"/>
                  </a:lnTo>
                  <a:lnTo>
                    <a:pt x="12223661" y="165328"/>
                  </a:lnTo>
                  <a:lnTo>
                    <a:pt x="12218035" y="214312"/>
                  </a:lnTo>
                  <a:lnTo>
                    <a:pt x="12223661" y="263309"/>
                  </a:lnTo>
                  <a:lnTo>
                    <a:pt x="12239689" y="308305"/>
                  </a:lnTo>
                  <a:lnTo>
                    <a:pt x="12264860" y="348030"/>
                  </a:lnTo>
                  <a:lnTo>
                    <a:pt x="12297880" y="381203"/>
                  </a:lnTo>
                  <a:lnTo>
                    <a:pt x="12337491" y="406552"/>
                  </a:lnTo>
                  <a:lnTo>
                    <a:pt x="12382424" y="422783"/>
                  </a:lnTo>
                  <a:lnTo>
                    <a:pt x="12431395" y="428625"/>
                  </a:lnTo>
                  <a:lnTo>
                    <a:pt x="12480354" y="422783"/>
                  </a:lnTo>
                  <a:lnTo>
                    <a:pt x="12525286" y="406552"/>
                  </a:lnTo>
                  <a:lnTo>
                    <a:pt x="12564897" y="381203"/>
                  </a:lnTo>
                  <a:lnTo>
                    <a:pt x="12597917" y="348030"/>
                  </a:lnTo>
                  <a:lnTo>
                    <a:pt x="12623089" y="308305"/>
                  </a:lnTo>
                  <a:lnTo>
                    <a:pt x="12639116" y="263309"/>
                  </a:lnTo>
                  <a:lnTo>
                    <a:pt x="12644755" y="214312"/>
                  </a:lnTo>
                  <a:close/>
                </a:path>
              </a:pathLst>
            </a:custGeom>
            <a:solidFill>
              <a:srgbClr val="92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2792476" y="1257300"/>
            <a:ext cx="426720" cy="428625"/>
          </a:xfrm>
          <a:custGeom>
            <a:avLst/>
            <a:gdLst/>
            <a:ahLst/>
            <a:cxnLst/>
            <a:rect l="l" t="t" r="r" b="b"/>
            <a:pathLst>
              <a:path w="426719" h="428625">
                <a:moveTo>
                  <a:pt x="213360" y="0"/>
                </a:moveTo>
                <a:lnTo>
                  <a:pt x="164392" y="5836"/>
                </a:lnTo>
                <a:lnTo>
                  <a:pt x="119465" y="22058"/>
                </a:lnTo>
                <a:lnTo>
                  <a:pt x="79852" y="47389"/>
                </a:lnTo>
                <a:lnTo>
                  <a:pt x="46826" y="80551"/>
                </a:lnTo>
                <a:lnTo>
                  <a:pt x="21660" y="120266"/>
                </a:lnTo>
                <a:lnTo>
                  <a:pt x="5627" y="165258"/>
                </a:lnTo>
                <a:lnTo>
                  <a:pt x="0" y="214249"/>
                </a:lnTo>
                <a:lnTo>
                  <a:pt x="5627" y="263286"/>
                </a:lnTo>
                <a:lnTo>
                  <a:pt x="21660" y="308311"/>
                </a:lnTo>
                <a:lnTo>
                  <a:pt x="46826" y="348049"/>
                </a:lnTo>
                <a:lnTo>
                  <a:pt x="79852" y="381225"/>
                </a:lnTo>
                <a:lnTo>
                  <a:pt x="119465" y="406563"/>
                </a:lnTo>
                <a:lnTo>
                  <a:pt x="164392" y="422788"/>
                </a:lnTo>
                <a:lnTo>
                  <a:pt x="213360" y="428625"/>
                </a:lnTo>
                <a:lnTo>
                  <a:pt x="262327" y="422788"/>
                </a:lnTo>
                <a:lnTo>
                  <a:pt x="307254" y="406563"/>
                </a:lnTo>
                <a:lnTo>
                  <a:pt x="346867" y="381225"/>
                </a:lnTo>
                <a:lnTo>
                  <a:pt x="379893" y="348049"/>
                </a:lnTo>
                <a:lnTo>
                  <a:pt x="405059" y="308311"/>
                </a:lnTo>
                <a:lnTo>
                  <a:pt x="421092" y="263286"/>
                </a:lnTo>
                <a:lnTo>
                  <a:pt x="426719" y="214249"/>
                </a:lnTo>
                <a:lnTo>
                  <a:pt x="421092" y="165258"/>
                </a:lnTo>
                <a:lnTo>
                  <a:pt x="405059" y="120266"/>
                </a:lnTo>
                <a:lnTo>
                  <a:pt x="379893" y="80551"/>
                </a:lnTo>
                <a:lnTo>
                  <a:pt x="346867" y="47389"/>
                </a:lnTo>
                <a:lnTo>
                  <a:pt x="307254" y="22058"/>
                </a:lnTo>
                <a:lnTo>
                  <a:pt x="262327" y="5836"/>
                </a:lnTo>
                <a:lnTo>
                  <a:pt x="213360" y="0"/>
                </a:lnTo>
                <a:close/>
              </a:path>
            </a:pathLst>
          </a:custGeom>
          <a:solidFill>
            <a:srgbClr val="FFB0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73367" y="1257300"/>
            <a:ext cx="426720" cy="428625"/>
          </a:xfrm>
          <a:custGeom>
            <a:avLst/>
            <a:gdLst/>
            <a:ahLst/>
            <a:cxnLst/>
            <a:rect l="l" t="t" r="r" b="b"/>
            <a:pathLst>
              <a:path w="426720" h="428625">
                <a:moveTo>
                  <a:pt x="213359" y="0"/>
                </a:moveTo>
                <a:lnTo>
                  <a:pt x="164392" y="5836"/>
                </a:lnTo>
                <a:lnTo>
                  <a:pt x="119465" y="22061"/>
                </a:lnTo>
                <a:lnTo>
                  <a:pt x="79852" y="47399"/>
                </a:lnTo>
                <a:lnTo>
                  <a:pt x="46826" y="80575"/>
                </a:lnTo>
                <a:lnTo>
                  <a:pt x="21660" y="120313"/>
                </a:lnTo>
                <a:lnTo>
                  <a:pt x="5627" y="165338"/>
                </a:lnTo>
                <a:lnTo>
                  <a:pt x="0" y="214375"/>
                </a:lnTo>
                <a:lnTo>
                  <a:pt x="5627" y="263366"/>
                </a:lnTo>
                <a:lnTo>
                  <a:pt x="21660" y="308358"/>
                </a:lnTo>
                <a:lnTo>
                  <a:pt x="46826" y="348073"/>
                </a:lnTo>
                <a:lnTo>
                  <a:pt x="79852" y="381235"/>
                </a:lnTo>
                <a:lnTo>
                  <a:pt x="119465" y="406566"/>
                </a:lnTo>
                <a:lnTo>
                  <a:pt x="164392" y="422788"/>
                </a:lnTo>
                <a:lnTo>
                  <a:pt x="213359" y="428625"/>
                </a:lnTo>
                <a:lnTo>
                  <a:pt x="262327" y="422788"/>
                </a:lnTo>
                <a:lnTo>
                  <a:pt x="307254" y="406566"/>
                </a:lnTo>
                <a:lnTo>
                  <a:pt x="346867" y="381235"/>
                </a:lnTo>
                <a:lnTo>
                  <a:pt x="379893" y="348073"/>
                </a:lnTo>
                <a:lnTo>
                  <a:pt x="405059" y="308358"/>
                </a:lnTo>
                <a:lnTo>
                  <a:pt x="421092" y="263366"/>
                </a:lnTo>
                <a:lnTo>
                  <a:pt x="426719" y="214375"/>
                </a:lnTo>
                <a:lnTo>
                  <a:pt x="421092" y="165338"/>
                </a:lnTo>
                <a:lnTo>
                  <a:pt x="405059" y="120313"/>
                </a:lnTo>
                <a:lnTo>
                  <a:pt x="379893" y="80575"/>
                </a:lnTo>
                <a:lnTo>
                  <a:pt x="346867" y="47399"/>
                </a:lnTo>
                <a:lnTo>
                  <a:pt x="307254" y="22061"/>
                </a:lnTo>
                <a:lnTo>
                  <a:pt x="262327" y="5836"/>
                </a:lnTo>
                <a:lnTo>
                  <a:pt x="213359" y="0"/>
                </a:lnTo>
                <a:close/>
              </a:path>
            </a:pathLst>
          </a:custGeom>
          <a:solidFill>
            <a:srgbClr val="FFB0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40922" y="1257300"/>
            <a:ext cx="426720" cy="428625"/>
          </a:xfrm>
          <a:custGeom>
            <a:avLst/>
            <a:gdLst/>
            <a:ahLst/>
            <a:cxnLst/>
            <a:rect l="l" t="t" r="r" b="b"/>
            <a:pathLst>
              <a:path w="426720" h="428625">
                <a:moveTo>
                  <a:pt x="213359" y="0"/>
                </a:moveTo>
                <a:lnTo>
                  <a:pt x="164392" y="5836"/>
                </a:lnTo>
                <a:lnTo>
                  <a:pt x="119465" y="22061"/>
                </a:lnTo>
                <a:lnTo>
                  <a:pt x="79852" y="47399"/>
                </a:lnTo>
                <a:lnTo>
                  <a:pt x="46826" y="80575"/>
                </a:lnTo>
                <a:lnTo>
                  <a:pt x="21660" y="120313"/>
                </a:lnTo>
                <a:lnTo>
                  <a:pt x="5627" y="165338"/>
                </a:lnTo>
                <a:lnTo>
                  <a:pt x="0" y="214375"/>
                </a:lnTo>
                <a:lnTo>
                  <a:pt x="5627" y="263366"/>
                </a:lnTo>
                <a:lnTo>
                  <a:pt x="21660" y="308358"/>
                </a:lnTo>
                <a:lnTo>
                  <a:pt x="46826" y="348073"/>
                </a:lnTo>
                <a:lnTo>
                  <a:pt x="79852" y="381235"/>
                </a:lnTo>
                <a:lnTo>
                  <a:pt x="119465" y="406566"/>
                </a:lnTo>
                <a:lnTo>
                  <a:pt x="164392" y="422788"/>
                </a:lnTo>
                <a:lnTo>
                  <a:pt x="213359" y="428625"/>
                </a:lnTo>
                <a:lnTo>
                  <a:pt x="262327" y="422788"/>
                </a:lnTo>
                <a:lnTo>
                  <a:pt x="307254" y="406566"/>
                </a:lnTo>
                <a:lnTo>
                  <a:pt x="346867" y="381235"/>
                </a:lnTo>
                <a:lnTo>
                  <a:pt x="379893" y="348073"/>
                </a:lnTo>
                <a:lnTo>
                  <a:pt x="405059" y="308358"/>
                </a:lnTo>
                <a:lnTo>
                  <a:pt x="421092" y="263366"/>
                </a:lnTo>
                <a:lnTo>
                  <a:pt x="426720" y="214375"/>
                </a:lnTo>
                <a:lnTo>
                  <a:pt x="421092" y="165338"/>
                </a:lnTo>
                <a:lnTo>
                  <a:pt x="405059" y="120313"/>
                </a:lnTo>
                <a:lnTo>
                  <a:pt x="379893" y="80575"/>
                </a:lnTo>
                <a:lnTo>
                  <a:pt x="346867" y="47399"/>
                </a:lnTo>
                <a:lnTo>
                  <a:pt x="307254" y="22061"/>
                </a:lnTo>
                <a:lnTo>
                  <a:pt x="262327" y="5836"/>
                </a:lnTo>
                <a:lnTo>
                  <a:pt x="213359" y="0"/>
                </a:lnTo>
                <a:close/>
              </a:path>
            </a:pathLst>
          </a:custGeom>
          <a:solidFill>
            <a:srgbClr val="FFB0C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0" y="1257300"/>
            <a:ext cx="18288000" cy="441325"/>
            <a:chOff x="0" y="1257300"/>
            <a:chExt cx="18288000" cy="441325"/>
          </a:xfrm>
        </p:grpSpPr>
        <p:sp>
          <p:nvSpPr>
            <p:cNvPr id="10" name="object 10"/>
            <p:cNvSpPr/>
            <p:nvPr/>
          </p:nvSpPr>
          <p:spPr>
            <a:xfrm>
              <a:off x="15009494" y="1269491"/>
              <a:ext cx="426720" cy="428625"/>
            </a:xfrm>
            <a:custGeom>
              <a:avLst/>
              <a:gdLst/>
              <a:ahLst/>
              <a:cxnLst/>
              <a:rect l="l" t="t" r="r" b="b"/>
              <a:pathLst>
                <a:path w="426719" h="428625">
                  <a:moveTo>
                    <a:pt x="213360" y="0"/>
                  </a:moveTo>
                  <a:lnTo>
                    <a:pt x="164392" y="5836"/>
                  </a:lnTo>
                  <a:lnTo>
                    <a:pt x="119465" y="22058"/>
                  </a:lnTo>
                  <a:lnTo>
                    <a:pt x="79852" y="47389"/>
                  </a:lnTo>
                  <a:lnTo>
                    <a:pt x="46826" y="80551"/>
                  </a:lnTo>
                  <a:lnTo>
                    <a:pt x="21660" y="120266"/>
                  </a:lnTo>
                  <a:lnTo>
                    <a:pt x="5627" y="165258"/>
                  </a:lnTo>
                  <a:lnTo>
                    <a:pt x="0" y="214249"/>
                  </a:lnTo>
                  <a:lnTo>
                    <a:pt x="5627" y="263239"/>
                  </a:lnTo>
                  <a:lnTo>
                    <a:pt x="21660" y="308234"/>
                  </a:lnTo>
                  <a:lnTo>
                    <a:pt x="46826" y="347956"/>
                  </a:lnTo>
                  <a:lnTo>
                    <a:pt x="79852" y="381132"/>
                  </a:lnTo>
                  <a:lnTo>
                    <a:pt x="119465" y="406485"/>
                  </a:lnTo>
                  <a:lnTo>
                    <a:pt x="164392" y="422741"/>
                  </a:lnTo>
                  <a:lnTo>
                    <a:pt x="213360" y="428625"/>
                  </a:lnTo>
                  <a:lnTo>
                    <a:pt x="262327" y="422741"/>
                  </a:lnTo>
                  <a:lnTo>
                    <a:pt x="307254" y="406485"/>
                  </a:lnTo>
                  <a:lnTo>
                    <a:pt x="346867" y="381132"/>
                  </a:lnTo>
                  <a:lnTo>
                    <a:pt x="379893" y="347956"/>
                  </a:lnTo>
                  <a:lnTo>
                    <a:pt x="405059" y="308234"/>
                  </a:lnTo>
                  <a:lnTo>
                    <a:pt x="421092" y="263239"/>
                  </a:lnTo>
                  <a:lnTo>
                    <a:pt x="426720" y="214249"/>
                  </a:lnTo>
                  <a:lnTo>
                    <a:pt x="421092" y="165258"/>
                  </a:lnTo>
                  <a:lnTo>
                    <a:pt x="405059" y="120266"/>
                  </a:lnTo>
                  <a:lnTo>
                    <a:pt x="379893" y="80551"/>
                  </a:lnTo>
                  <a:lnTo>
                    <a:pt x="346867" y="47389"/>
                  </a:lnTo>
                  <a:lnTo>
                    <a:pt x="307254" y="22058"/>
                  </a:lnTo>
                  <a:lnTo>
                    <a:pt x="262327" y="5836"/>
                  </a:lnTo>
                  <a:lnTo>
                    <a:pt x="213360" y="0"/>
                  </a:lnTo>
                  <a:close/>
                </a:path>
              </a:pathLst>
            </a:custGeom>
            <a:solidFill>
              <a:srgbClr val="FFB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1395348"/>
              <a:ext cx="18288000" cy="152400"/>
            </a:xfrm>
            <a:custGeom>
              <a:avLst/>
              <a:gdLst/>
              <a:ahLst/>
              <a:cxnLst/>
              <a:rect l="l" t="t" r="r" b="b"/>
              <a:pathLst>
                <a:path w="18288000" h="152400">
                  <a:moveTo>
                    <a:pt x="0" y="0"/>
                  </a:moveTo>
                  <a:lnTo>
                    <a:pt x="0" y="152400"/>
                  </a:lnTo>
                  <a:lnTo>
                    <a:pt x="18288000" y="152400"/>
                  </a:lnTo>
                  <a:lnTo>
                    <a:pt x="18288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92476" y="1257299"/>
              <a:ext cx="12646025" cy="428625"/>
            </a:xfrm>
            <a:custGeom>
              <a:avLst/>
              <a:gdLst/>
              <a:ahLst/>
              <a:cxnLst/>
              <a:rect l="l" t="t" r="r" b="b"/>
              <a:pathLst>
                <a:path w="12646025" h="428625">
                  <a:moveTo>
                    <a:pt x="426720" y="214376"/>
                  </a:moveTo>
                  <a:lnTo>
                    <a:pt x="421081" y="165341"/>
                  </a:lnTo>
                  <a:lnTo>
                    <a:pt x="405053" y="120319"/>
                  </a:lnTo>
                  <a:lnTo>
                    <a:pt x="379882" y="80581"/>
                  </a:lnTo>
                  <a:lnTo>
                    <a:pt x="346862" y="47409"/>
                  </a:lnTo>
                  <a:lnTo>
                    <a:pt x="307251" y="22072"/>
                  </a:lnTo>
                  <a:lnTo>
                    <a:pt x="262318" y="5842"/>
                  </a:lnTo>
                  <a:lnTo>
                    <a:pt x="213360" y="0"/>
                  </a:lnTo>
                  <a:lnTo>
                    <a:pt x="164388" y="5842"/>
                  </a:lnTo>
                  <a:lnTo>
                    <a:pt x="119456" y="22072"/>
                  </a:lnTo>
                  <a:lnTo>
                    <a:pt x="79844" y="47409"/>
                  </a:lnTo>
                  <a:lnTo>
                    <a:pt x="46824" y="80581"/>
                  </a:lnTo>
                  <a:lnTo>
                    <a:pt x="21653" y="120319"/>
                  </a:lnTo>
                  <a:lnTo>
                    <a:pt x="5626" y="165341"/>
                  </a:lnTo>
                  <a:lnTo>
                    <a:pt x="0" y="214376"/>
                  </a:lnTo>
                  <a:lnTo>
                    <a:pt x="5626" y="263372"/>
                  </a:lnTo>
                  <a:lnTo>
                    <a:pt x="21653" y="308368"/>
                  </a:lnTo>
                  <a:lnTo>
                    <a:pt x="46824" y="348081"/>
                  </a:lnTo>
                  <a:lnTo>
                    <a:pt x="79844" y="381241"/>
                  </a:lnTo>
                  <a:lnTo>
                    <a:pt x="119456" y="406577"/>
                  </a:lnTo>
                  <a:lnTo>
                    <a:pt x="164388" y="422795"/>
                  </a:lnTo>
                  <a:lnTo>
                    <a:pt x="213360" y="428625"/>
                  </a:lnTo>
                  <a:lnTo>
                    <a:pt x="262318" y="422795"/>
                  </a:lnTo>
                  <a:lnTo>
                    <a:pt x="307251" y="406577"/>
                  </a:lnTo>
                  <a:lnTo>
                    <a:pt x="346862" y="381241"/>
                  </a:lnTo>
                  <a:lnTo>
                    <a:pt x="379882" y="348081"/>
                  </a:lnTo>
                  <a:lnTo>
                    <a:pt x="405053" y="308368"/>
                  </a:lnTo>
                  <a:lnTo>
                    <a:pt x="421081" y="263372"/>
                  </a:lnTo>
                  <a:lnTo>
                    <a:pt x="426720" y="214376"/>
                  </a:lnTo>
                  <a:close/>
                </a:path>
                <a:path w="12646025" h="428625">
                  <a:moveTo>
                    <a:pt x="4506595" y="214376"/>
                  </a:moveTo>
                  <a:lnTo>
                    <a:pt x="4500956" y="165341"/>
                  </a:lnTo>
                  <a:lnTo>
                    <a:pt x="4484929" y="120319"/>
                  </a:lnTo>
                  <a:lnTo>
                    <a:pt x="4459757" y="80581"/>
                  </a:lnTo>
                  <a:lnTo>
                    <a:pt x="4426737" y="47409"/>
                  </a:lnTo>
                  <a:lnTo>
                    <a:pt x="4387126" y="22072"/>
                  </a:lnTo>
                  <a:lnTo>
                    <a:pt x="4342193" y="5842"/>
                  </a:lnTo>
                  <a:lnTo>
                    <a:pt x="4293235" y="0"/>
                  </a:lnTo>
                  <a:lnTo>
                    <a:pt x="4244264" y="5842"/>
                  </a:lnTo>
                  <a:lnTo>
                    <a:pt x="4199331" y="22072"/>
                  </a:lnTo>
                  <a:lnTo>
                    <a:pt x="4159720" y="47409"/>
                  </a:lnTo>
                  <a:lnTo>
                    <a:pt x="4126700" y="80581"/>
                  </a:lnTo>
                  <a:lnTo>
                    <a:pt x="4101528" y="120319"/>
                  </a:lnTo>
                  <a:lnTo>
                    <a:pt x="4085501" y="165341"/>
                  </a:lnTo>
                  <a:lnTo>
                    <a:pt x="4079875" y="214376"/>
                  </a:lnTo>
                  <a:lnTo>
                    <a:pt x="4085501" y="263372"/>
                  </a:lnTo>
                  <a:lnTo>
                    <a:pt x="4101528" y="308368"/>
                  </a:lnTo>
                  <a:lnTo>
                    <a:pt x="4126700" y="348081"/>
                  </a:lnTo>
                  <a:lnTo>
                    <a:pt x="4159720" y="381241"/>
                  </a:lnTo>
                  <a:lnTo>
                    <a:pt x="4199331" y="406577"/>
                  </a:lnTo>
                  <a:lnTo>
                    <a:pt x="4244264" y="422795"/>
                  </a:lnTo>
                  <a:lnTo>
                    <a:pt x="4293235" y="428625"/>
                  </a:lnTo>
                  <a:lnTo>
                    <a:pt x="4342193" y="422795"/>
                  </a:lnTo>
                  <a:lnTo>
                    <a:pt x="4387126" y="406577"/>
                  </a:lnTo>
                  <a:lnTo>
                    <a:pt x="4426737" y="381241"/>
                  </a:lnTo>
                  <a:lnTo>
                    <a:pt x="4459757" y="348081"/>
                  </a:lnTo>
                  <a:lnTo>
                    <a:pt x="4484929" y="308368"/>
                  </a:lnTo>
                  <a:lnTo>
                    <a:pt x="4500956" y="263372"/>
                  </a:lnTo>
                  <a:lnTo>
                    <a:pt x="4506595" y="214376"/>
                  </a:lnTo>
                  <a:close/>
                </a:path>
                <a:path w="12646025" h="428625">
                  <a:moveTo>
                    <a:pt x="8575167" y="214376"/>
                  </a:moveTo>
                  <a:lnTo>
                    <a:pt x="8569528" y="165341"/>
                  </a:lnTo>
                  <a:lnTo>
                    <a:pt x="8553501" y="120319"/>
                  </a:lnTo>
                  <a:lnTo>
                    <a:pt x="8528329" y="80581"/>
                  </a:lnTo>
                  <a:lnTo>
                    <a:pt x="8495309" y="47409"/>
                  </a:lnTo>
                  <a:lnTo>
                    <a:pt x="8455698" y="22072"/>
                  </a:lnTo>
                  <a:lnTo>
                    <a:pt x="8410765" y="5842"/>
                  </a:lnTo>
                  <a:lnTo>
                    <a:pt x="8361807" y="0"/>
                  </a:lnTo>
                  <a:lnTo>
                    <a:pt x="8312836" y="5842"/>
                  </a:lnTo>
                  <a:lnTo>
                    <a:pt x="8267903" y="22072"/>
                  </a:lnTo>
                  <a:lnTo>
                    <a:pt x="8228292" y="47409"/>
                  </a:lnTo>
                  <a:lnTo>
                    <a:pt x="8195272" y="80581"/>
                  </a:lnTo>
                  <a:lnTo>
                    <a:pt x="8170100" y="120319"/>
                  </a:lnTo>
                  <a:lnTo>
                    <a:pt x="8154073" y="165341"/>
                  </a:lnTo>
                  <a:lnTo>
                    <a:pt x="8148447" y="214376"/>
                  </a:lnTo>
                  <a:lnTo>
                    <a:pt x="8154073" y="263372"/>
                  </a:lnTo>
                  <a:lnTo>
                    <a:pt x="8170100" y="308368"/>
                  </a:lnTo>
                  <a:lnTo>
                    <a:pt x="8195272" y="348081"/>
                  </a:lnTo>
                  <a:lnTo>
                    <a:pt x="8228292" y="381241"/>
                  </a:lnTo>
                  <a:lnTo>
                    <a:pt x="8267903" y="406577"/>
                  </a:lnTo>
                  <a:lnTo>
                    <a:pt x="8312836" y="422795"/>
                  </a:lnTo>
                  <a:lnTo>
                    <a:pt x="8361807" y="428625"/>
                  </a:lnTo>
                  <a:lnTo>
                    <a:pt x="8410765" y="422795"/>
                  </a:lnTo>
                  <a:lnTo>
                    <a:pt x="8455698" y="406577"/>
                  </a:lnTo>
                  <a:lnTo>
                    <a:pt x="8495309" y="381241"/>
                  </a:lnTo>
                  <a:lnTo>
                    <a:pt x="8528329" y="348081"/>
                  </a:lnTo>
                  <a:lnTo>
                    <a:pt x="8553501" y="308368"/>
                  </a:lnTo>
                  <a:lnTo>
                    <a:pt x="8569528" y="263372"/>
                  </a:lnTo>
                  <a:lnTo>
                    <a:pt x="8575167" y="214376"/>
                  </a:lnTo>
                  <a:close/>
                </a:path>
                <a:path w="12646025" h="428625">
                  <a:moveTo>
                    <a:pt x="12645898" y="214376"/>
                  </a:moveTo>
                  <a:lnTo>
                    <a:pt x="12640259" y="165341"/>
                  </a:lnTo>
                  <a:lnTo>
                    <a:pt x="12624232" y="120319"/>
                  </a:lnTo>
                  <a:lnTo>
                    <a:pt x="12599060" y="80581"/>
                  </a:lnTo>
                  <a:lnTo>
                    <a:pt x="12566040" y="47409"/>
                  </a:lnTo>
                  <a:lnTo>
                    <a:pt x="12526429" y="22072"/>
                  </a:lnTo>
                  <a:lnTo>
                    <a:pt x="12481497" y="5842"/>
                  </a:lnTo>
                  <a:lnTo>
                    <a:pt x="12432538" y="0"/>
                  </a:lnTo>
                  <a:lnTo>
                    <a:pt x="12383567" y="5842"/>
                  </a:lnTo>
                  <a:lnTo>
                    <a:pt x="12338634" y="22072"/>
                  </a:lnTo>
                  <a:lnTo>
                    <a:pt x="12299023" y="47409"/>
                  </a:lnTo>
                  <a:lnTo>
                    <a:pt x="12266003" y="80581"/>
                  </a:lnTo>
                  <a:lnTo>
                    <a:pt x="12240832" y="120319"/>
                  </a:lnTo>
                  <a:lnTo>
                    <a:pt x="12224804" y="165341"/>
                  </a:lnTo>
                  <a:lnTo>
                    <a:pt x="12219178" y="214376"/>
                  </a:lnTo>
                  <a:lnTo>
                    <a:pt x="12224804" y="263372"/>
                  </a:lnTo>
                  <a:lnTo>
                    <a:pt x="12240832" y="308368"/>
                  </a:lnTo>
                  <a:lnTo>
                    <a:pt x="12266003" y="348081"/>
                  </a:lnTo>
                  <a:lnTo>
                    <a:pt x="12299023" y="381241"/>
                  </a:lnTo>
                  <a:lnTo>
                    <a:pt x="12338634" y="406577"/>
                  </a:lnTo>
                  <a:lnTo>
                    <a:pt x="12383567" y="422795"/>
                  </a:lnTo>
                  <a:lnTo>
                    <a:pt x="12432538" y="428625"/>
                  </a:lnTo>
                  <a:lnTo>
                    <a:pt x="12481497" y="422795"/>
                  </a:lnTo>
                  <a:lnTo>
                    <a:pt x="12526429" y="406577"/>
                  </a:lnTo>
                  <a:lnTo>
                    <a:pt x="12566040" y="381241"/>
                  </a:lnTo>
                  <a:lnTo>
                    <a:pt x="12599060" y="348081"/>
                  </a:lnTo>
                  <a:lnTo>
                    <a:pt x="12624232" y="308368"/>
                  </a:lnTo>
                  <a:lnTo>
                    <a:pt x="12640259" y="263372"/>
                  </a:lnTo>
                  <a:lnTo>
                    <a:pt x="12645898" y="214376"/>
                  </a:lnTo>
                  <a:close/>
                </a:path>
              </a:pathLst>
            </a:custGeom>
            <a:solidFill>
              <a:srgbClr val="92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40200" y="266700"/>
            <a:ext cx="847978" cy="914400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16085819" y="7505700"/>
            <a:ext cx="2202180" cy="2781300"/>
          </a:xfrm>
          <a:custGeom>
            <a:avLst/>
            <a:gdLst/>
            <a:ahLst/>
            <a:cxnLst/>
            <a:rect l="l" t="t" r="r" b="b"/>
            <a:pathLst>
              <a:path w="2202180" h="2781300">
                <a:moveTo>
                  <a:pt x="1707007" y="0"/>
                </a:moveTo>
                <a:lnTo>
                  <a:pt x="1656612" y="865"/>
                </a:lnTo>
                <a:lnTo>
                  <a:pt x="1606584" y="3041"/>
                </a:lnTo>
                <a:lnTo>
                  <a:pt x="1556941" y="6509"/>
                </a:lnTo>
                <a:lnTo>
                  <a:pt x="1507705" y="11251"/>
                </a:lnTo>
                <a:lnTo>
                  <a:pt x="1458894" y="17249"/>
                </a:lnTo>
                <a:lnTo>
                  <a:pt x="1410529" y="24485"/>
                </a:lnTo>
                <a:lnTo>
                  <a:pt x="1362630" y="32940"/>
                </a:lnTo>
                <a:lnTo>
                  <a:pt x="1315216" y="42596"/>
                </a:lnTo>
                <a:lnTo>
                  <a:pt x="1268307" y="53435"/>
                </a:lnTo>
                <a:lnTo>
                  <a:pt x="1221924" y="65440"/>
                </a:lnTo>
                <a:lnTo>
                  <a:pt x="1176086" y="78591"/>
                </a:lnTo>
                <a:lnTo>
                  <a:pt x="1130812" y="92870"/>
                </a:lnTo>
                <a:lnTo>
                  <a:pt x="1086124" y="108260"/>
                </a:lnTo>
                <a:lnTo>
                  <a:pt x="1042040" y="124741"/>
                </a:lnTo>
                <a:lnTo>
                  <a:pt x="998581" y="142297"/>
                </a:lnTo>
                <a:lnTo>
                  <a:pt x="955767" y="160908"/>
                </a:lnTo>
                <a:lnTo>
                  <a:pt x="913617" y="180557"/>
                </a:lnTo>
                <a:lnTo>
                  <a:pt x="872151" y="201225"/>
                </a:lnTo>
                <a:lnTo>
                  <a:pt x="831390" y="222894"/>
                </a:lnTo>
                <a:lnTo>
                  <a:pt x="791352" y="245546"/>
                </a:lnTo>
                <a:lnTo>
                  <a:pt x="752059" y="269163"/>
                </a:lnTo>
                <a:lnTo>
                  <a:pt x="713529" y="293726"/>
                </a:lnTo>
                <a:lnTo>
                  <a:pt x="675784" y="319217"/>
                </a:lnTo>
                <a:lnTo>
                  <a:pt x="638841" y="345619"/>
                </a:lnTo>
                <a:lnTo>
                  <a:pt x="602723" y="372912"/>
                </a:lnTo>
                <a:lnTo>
                  <a:pt x="567447" y="401079"/>
                </a:lnTo>
                <a:lnTo>
                  <a:pt x="533035" y="430102"/>
                </a:lnTo>
                <a:lnTo>
                  <a:pt x="499506" y="459962"/>
                </a:lnTo>
                <a:lnTo>
                  <a:pt x="466881" y="490641"/>
                </a:lnTo>
                <a:lnTo>
                  <a:pt x="435178" y="522121"/>
                </a:lnTo>
                <a:lnTo>
                  <a:pt x="404418" y="554383"/>
                </a:lnTo>
                <a:lnTo>
                  <a:pt x="374620" y="587410"/>
                </a:lnTo>
                <a:lnTo>
                  <a:pt x="345805" y="621184"/>
                </a:lnTo>
                <a:lnTo>
                  <a:pt x="317993" y="655685"/>
                </a:lnTo>
                <a:lnTo>
                  <a:pt x="291203" y="690897"/>
                </a:lnTo>
                <a:lnTo>
                  <a:pt x="265456" y="726800"/>
                </a:lnTo>
                <a:lnTo>
                  <a:pt x="240770" y="763377"/>
                </a:lnTo>
                <a:lnTo>
                  <a:pt x="217167" y="800609"/>
                </a:lnTo>
                <a:lnTo>
                  <a:pt x="194665" y="838478"/>
                </a:lnTo>
                <a:lnTo>
                  <a:pt x="173285" y="876966"/>
                </a:lnTo>
                <a:lnTo>
                  <a:pt x="153047" y="916055"/>
                </a:lnTo>
                <a:lnTo>
                  <a:pt x="133971" y="955726"/>
                </a:lnTo>
                <a:lnTo>
                  <a:pt x="116076" y="995962"/>
                </a:lnTo>
                <a:lnTo>
                  <a:pt x="99382" y="1036744"/>
                </a:lnTo>
                <a:lnTo>
                  <a:pt x="83909" y="1078053"/>
                </a:lnTo>
                <a:lnTo>
                  <a:pt x="69678" y="1119873"/>
                </a:lnTo>
                <a:lnTo>
                  <a:pt x="56707" y="1162184"/>
                </a:lnTo>
                <a:lnTo>
                  <a:pt x="45018" y="1204968"/>
                </a:lnTo>
                <a:lnTo>
                  <a:pt x="34629" y="1248208"/>
                </a:lnTo>
                <a:lnTo>
                  <a:pt x="25561" y="1291884"/>
                </a:lnTo>
                <a:lnTo>
                  <a:pt x="17833" y="1335979"/>
                </a:lnTo>
                <a:lnTo>
                  <a:pt x="11466" y="1380475"/>
                </a:lnTo>
                <a:lnTo>
                  <a:pt x="6479" y="1425353"/>
                </a:lnTo>
                <a:lnTo>
                  <a:pt x="2893" y="1470595"/>
                </a:lnTo>
                <a:lnTo>
                  <a:pt x="726" y="1516184"/>
                </a:lnTo>
                <a:lnTo>
                  <a:pt x="0" y="1562100"/>
                </a:lnTo>
                <a:lnTo>
                  <a:pt x="726" y="1608013"/>
                </a:lnTo>
                <a:lnTo>
                  <a:pt x="2893" y="1653600"/>
                </a:lnTo>
                <a:lnTo>
                  <a:pt x="6479" y="1698840"/>
                </a:lnTo>
                <a:lnTo>
                  <a:pt x="11466" y="1743716"/>
                </a:lnTo>
                <a:lnTo>
                  <a:pt x="17833" y="1788210"/>
                </a:lnTo>
                <a:lnTo>
                  <a:pt x="25561" y="1832304"/>
                </a:lnTo>
                <a:lnTo>
                  <a:pt x="34629" y="1875979"/>
                </a:lnTo>
                <a:lnTo>
                  <a:pt x="45018" y="1919217"/>
                </a:lnTo>
                <a:lnTo>
                  <a:pt x="56707" y="1962000"/>
                </a:lnTo>
                <a:lnTo>
                  <a:pt x="69678" y="2004309"/>
                </a:lnTo>
                <a:lnTo>
                  <a:pt x="83909" y="2046128"/>
                </a:lnTo>
                <a:lnTo>
                  <a:pt x="99382" y="2087436"/>
                </a:lnTo>
                <a:lnTo>
                  <a:pt x="116076" y="2128217"/>
                </a:lnTo>
                <a:lnTo>
                  <a:pt x="133971" y="2168451"/>
                </a:lnTo>
                <a:lnTo>
                  <a:pt x="153047" y="2208122"/>
                </a:lnTo>
                <a:lnTo>
                  <a:pt x="173285" y="2247210"/>
                </a:lnTo>
                <a:lnTo>
                  <a:pt x="194665" y="2285697"/>
                </a:lnTo>
                <a:lnTo>
                  <a:pt x="217167" y="2323565"/>
                </a:lnTo>
                <a:lnTo>
                  <a:pt x="240770" y="2360797"/>
                </a:lnTo>
                <a:lnTo>
                  <a:pt x="265456" y="2397373"/>
                </a:lnTo>
                <a:lnTo>
                  <a:pt x="291203" y="2433275"/>
                </a:lnTo>
                <a:lnTo>
                  <a:pt x="317993" y="2468486"/>
                </a:lnTo>
                <a:lnTo>
                  <a:pt x="345805" y="2502987"/>
                </a:lnTo>
                <a:lnTo>
                  <a:pt x="374620" y="2536761"/>
                </a:lnTo>
                <a:lnTo>
                  <a:pt x="404418" y="2569787"/>
                </a:lnTo>
                <a:lnTo>
                  <a:pt x="435178" y="2602050"/>
                </a:lnTo>
                <a:lnTo>
                  <a:pt x="466881" y="2633530"/>
                </a:lnTo>
                <a:lnTo>
                  <a:pt x="499506" y="2664209"/>
                </a:lnTo>
                <a:lnTo>
                  <a:pt x="533035" y="2694069"/>
                </a:lnTo>
                <a:lnTo>
                  <a:pt x="567447" y="2723091"/>
                </a:lnTo>
                <a:lnTo>
                  <a:pt x="602723" y="2751259"/>
                </a:lnTo>
                <a:lnTo>
                  <a:pt x="638841" y="2778552"/>
                </a:lnTo>
                <a:lnTo>
                  <a:pt x="642685" y="2781300"/>
                </a:lnTo>
                <a:lnTo>
                  <a:pt x="2202180" y="2781300"/>
                </a:lnTo>
                <a:lnTo>
                  <a:pt x="2202180" y="68335"/>
                </a:lnTo>
                <a:lnTo>
                  <a:pt x="2192089" y="65440"/>
                </a:lnTo>
                <a:lnTo>
                  <a:pt x="2145706" y="53435"/>
                </a:lnTo>
                <a:lnTo>
                  <a:pt x="2098797" y="42596"/>
                </a:lnTo>
                <a:lnTo>
                  <a:pt x="2051383" y="32940"/>
                </a:lnTo>
                <a:lnTo>
                  <a:pt x="2003484" y="24485"/>
                </a:lnTo>
                <a:lnTo>
                  <a:pt x="1955119" y="17249"/>
                </a:lnTo>
                <a:lnTo>
                  <a:pt x="1906308" y="11251"/>
                </a:lnTo>
                <a:lnTo>
                  <a:pt x="1857072" y="6509"/>
                </a:lnTo>
                <a:lnTo>
                  <a:pt x="1807429" y="3041"/>
                </a:lnTo>
                <a:lnTo>
                  <a:pt x="1757401" y="865"/>
                </a:lnTo>
                <a:lnTo>
                  <a:pt x="1707007" y="0"/>
                </a:lnTo>
                <a:close/>
              </a:path>
            </a:pathLst>
          </a:custGeom>
          <a:solidFill>
            <a:srgbClr val="B3A1C6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577927"/>
            <a:ext cx="496570" cy="2132330"/>
          </a:xfrm>
          <a:custGeom>
            <a:avLst/>
            <a:gdLst/>
            <a:ahLst/>
            <a:cxnLst/>
            <a:rect l="l" t="t" r="r" b="b"/>
            <a:pathLst>
              <a:path w="496570" h="2132330">
                <a:moveTo>
                  <a:pt x="0" y="0"/>
                </a:moveTo>
                <a:lnTo>
                  <a:pt x="0" y="2132191"/>
                </a:lnTo>
                <a:lnTo>
                  <a:pt x="34132" y="2102622"/>
                </a:lnTo>
                <a:lnTo>
                  <a:pt x="67425" y="2071883"/>
                </a:lnTo>
                <a:lnTo>
                  <a:pt x="99788" y="2039989"/>
                </a:lnTo>
                <a:lnTo>
                  <a:pt x="131185" y="2006954"/>
                </a:lnTo>
                <a:lnTo>
                  <a:pt x="161585" y="1972789"/>
                </a:lnTo>
                <a:lnTo>
                  <a:pt x="190951" y="1937510"/>
                </a:lnTo>
                <a:lnTo>
                  <a:pt x="219251" y="1901130"/>
                </a:lnTo>
                <a:lnTo>
                  <a:pt x="246451" y="1863661"/>
                </a:lnTo>
                <a:lnTo>
                  <a:pt x="272516" y="1825118"/>
                </a:lnTo>
                <a:lnTo>
                  <a:pt x="297412" y="1785514"/>
                </a:lnTo>
                <a:lnTo>
                  <a:pt x="321106" y="1744863"/>
                </a:lnTo>
                <a:lnTo>
                  <a:pt x="343563" y="1703178"/>
                </a:lnTo>
                <a:lnTo>
                  <a:pt x="364750" y="1660472"/>
                </a:lnTo>
                <a:lnTo>
                  <a:pt x="384632" y="1616759"/>
                </a:lnTo>
                <a:lnTo>
                  <a:pt x="402634" y="1572235"/>
                </a:lnTo>
                <a:lnTo>
                  <a:pt x="419008" y="1527459"/>
                </a:lnTo>
                <a:lnTo>
                  <a:pt x="433767" y="1482465"/>
                </a:lnTo>
                <a:lnTo>
                  <a:pt x="446924" y="1437286"/>
                </a:lnTo>
                <a:lnTo>
                  <a:pt x="458493" y="1391957"/>
                </a:lnTo>
                <a:lnTo>
                  <a:pt x="468488" y="1346512"/>
                </a:lnTo>
                <a:lnTo>
                  <a:pt x="476923" y="1300985"/>
                </a:lnTo>
                <a:lnTo>
                  <a:pt x="483811" y="1255409"/>
                </a:lnTo>
                <a:lnTo>
                  <a:pt x="489165" y="1209818"/>
                </a:lnTo>
                <a:lnTo>
                  <a:pt x="493000" y="1164247"/>
                </a:lnTo>
                <a:lnTo>
                  <a:pt x="495329" y="1118729"/>
                </a:lnTo>
                <a:lnTo>
                  <a:pt x="496165" y="1073298"/>
                </a:lnTo>
                <a:lnTo>
                  <a:pt x="495523" y="1027989"/>
                </a:lnTo>
                <a:lnTo>
                  <a:pt x="493416" y="982834"/>
                </a:lnTo>
                <a:lnTo>
                  <a:pt x="489857" y="937869"/>
                </a:lnTo>
                <a:lnTo>
                  <a:pt x="484860" y="893127"/>
                </a:lnTo>
                <a:lnTo>
                  <a:pt x="478439" y="848642"/>
                </a:lnTo>
                <a:lnTo>
                  <a:pt x="470608" y="804448"/>
                </a:lnTo>
                <a:lnTo>
                  <a:pt x="461380" y="760578"/>
                </a:lnTo>
                <a:lnTo>
                  <a:pt x="450768" y="717068"/>
                </a:lnTo>
                <a:lnTo>
                  <a:pt x="438787" y="673950"/>
                </a:lnTo>
                <a:lnTo>
                  <a:pt x="425449" y="631258"/>
                </a:lnTo>
                <a:lnTo>
                  <a:pt x="410770" y="589028"/>
                </a:lnTo>
                <a:lnTo>
                  <a:pt x="394762" y="547292"/>
                </a:lnTo>
                <a:lnTo>
                  <a:pt x="377438" y="506084"/>
                </a:lnTo>
                <a:lnTo>
                  <a:pt x="358813" y="465439"/>
                </a:lnTo>
                <a:lnTo>
                  <a:pt x="338901" y="425391"/>
                </a:lnTo>
                <a:lnTo>
                  <a:pt x="317714" y="385972"/>
                </a:lnTo>
                <a:lnTo>
                  <a:pt x="295266" y="347218"/>
                </a:lnTo>
                <a:lnTo>
                  <a:pt x="271572" y="309162"/>
                </a:lnTo>
                <a:lnTo>
                  <a:pt x="246644" y="271839"/>
                </a:lnTo>
                <a:lnTo>
                  <a:pt x="220497" y="235281"/>
                </a:lnTo>
                <a:lnTo>
                  <a:pt x="193144" y="199524"/>
                </a:lnTo>
                <a:lnTo>
                  <a:pt x="164598" y="164600"/>
                </a:lnTo>
                <a:lnTo>
                  <a:pt x="134874" y="130544"/>
                </a:lnTo>
                <a:lnTo>
                  <a:pt x="103984" y="97390"/>
                </a:lnTo>
                <a:lnTo>
                  <a:pt x="71943" y="65172"/>
                </a:lnTo>
                <a:lnTo>
                  <a:pt x="38764" y="33924"/>
                </a:lnTo>
                <a:lnTo>
                  <a:pt x="4462" y="3679"/>
                </a:lnTo>
                <a:lnTo>
                  <a:pt x="0" y="0"/>
                </a:lnTo>
                <a:close/>
              </a:path>
            </a:pathLst>
          </a:custGeom>
          <a:solidFill>
            <a:srgbClr val="30859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001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dirty="0">
                <a:solidFill>
                  <a:srgbClr val="000000"/>
                </a:solidFill>
                <a:latin typeface="Calibri"/>
                <a:cs typeface="Calibri"/>
              </a:rPr>
              <a:t>Лифты</a:t>
            </a:r>
            <a:r>
              <a:rPr sz="3600" i="0" spc="-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i="0" spc="-20" dirty="0">
                <a:solidFill>
                  <a:srgbClr val="000000"/>
                </a:solidFill>
                <a:latin typeface="Calibri"/>
                <a:cs typeface="Calibri"/>
              </a:rPr>
              <a:t>2025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66189" y="3246475"/>
            <a:ext cx="7040880" cy="464502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3600" b="1" dirty="0">
                <a:latin typeface="Calibri"/>
                <a:cs typeface="Calibri"/>
              </a:rPr>
              <a:t>МКД</a:t>
            </a:r>
            <a:r>
              <a:rPr sz="3600" b="1" spc="-7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по</a:t>
            </a:r>
            <a:r>
              <a:rPr sz="3600" b="1" spc="-7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адресу:</a:t>
            </a:r>
            <a:endParaRPr sz="3600">
              <a:latin typeface="Calibri"/>
              <a:cs typeface="Calibri"/>
            </a:endParaRPr>
          </a:p>
          <a:p>
            <a:pPr marL="12700" marR="5080" indent="240029">
              <a:lnSpc>
                <a:spcPct val="100000"/>
              </a:lnSpc>
              <a:spcBef>
                <a:spcPts val="600"/>
              </a:spcBef>
              <a:buChar char="-"/>
              <a:tabLst>
                <a:tab pos="252729" algn="l"/>
              </a:tabLst>
            </a:pPr>
            <a:r>
              <a:rPr sz="3600" spc="-10" dirty="0">
                <a:latin typeface="Calibri"/>
                <a:cs typeface="Calibri"/>
              </a:rPr>
              <a:t>пр-</a:t>
            </a:r>
            <a:r>
              <a:rPr sz="3600" dirty="0">
                <a:latin typeface="Calibri"/>
                <a:cs typeface="Calibri"/>
              </a:rPr>
              <a:t>т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Мира,</a:t>
            </a:r>
            <a:r>
              <a:rPr sz="3600" spc="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д.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22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-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14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пассажирских лифтов,</a:t>
            </a:r>
            <a:endParaRPr sz="3600">
              <a:latin typeface="Calibri"/>
              <a:cs typeface="Calibri"/>
            </a:endParaRPr>
          </a:p>
          <a:p>
            <a:pPr marL="12700" marR="1598930">
              <a:lnSpc>
                <a:spcPct val="100000"/>
              </a:lnSpc>
              <a:spcBef>
                <a:spcPts val="5"/>
              </a:spcBef>
            </a:pPr>
            <a:r>
              <a:rPr sz="3600" spc="-20" dirty="0">
                <a:latin typeface="Calibri"/>
                <a:cs typeface="Calibri"/>
              </a:rPr>
              <a:t>количество</a:t>
            </a:r>
            <a:r>
              <a:rPr sz="3600" spc="-1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остановок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–</a:t>
            </a:r>
            <a:r>
              <a:rPr sz="3600" spc="-9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12, грузоподъемность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–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320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кг.;</a:t>
            </a:r>
            <a:endParaRPr sz="3600">
              <a:latin typeface="Calibri"/>
              <a:cs typeface="Calibri"/>
            </a:endParaRPr>
          </a:p>
          <a:p>
            <a:pPr marL="12700" marR="607695" indent="240029">
              <a:lnSpc>
                <a:spcPct val="100000"/>
              </a:lnSpc>
              <a:spcBef>
                <a:spcPts val="600"/>
              </a:spcBef>
              <a:buChar char="-"/>
              <a:tabLst>
                <a:tab pos="252729" algn="l"/>
                <a:tab pos="4817110" algn="l"/>
              </a:tabLst>
            </a:pPr>
            <a:r>
              <a:rPr sz="3600" dirty="0">
                <a:latin typeface="Calibri"/>
                <a:cs typeface="Calibri"/>
              </a:rPr>
              <a:t>ул.</a:t>
            </a:r>
            <a:r>
              <a:rPr sz="3600" spc="-12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Московская,</a:t>
            </a:r>
            <a:r>
              <a:rPr sz="3600" spc="-9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д.</a:t>
            </a:r>
            <a:r>
              <a:rPr sz="3600" spc="-9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2а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spc="-50" dirty="0">
                <a:latin typeface="Calibri"/>
                <a:cs typeface="Calibri"/>
              </a:rPr>
              <a:t>-</a:t>
            </a:r>
            <a:r>
              <a:rPr sz="3600" dirty="0">
                <a:latin typeface="Calibri"/>
                <a:cs typeface="Calibri"/>
              </a:rPr>
              <a:t>	2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лифта, </a:t>
            </a:r>
            <a:r>
              <a:rPr sz="3600" spc="-20" dirty="0">
                <a:latin typeface="Calibri"/>
                <a:cs typeface="Calibri"/>
              </a:rPr>
              <a:t>количество</a:t>
            </a:r>
            <a:r>
              <a:rPr sz="3600" spc="-114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остановок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–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9, </a:t>
            </a:r>
            <a:r>
              <a:rPr sz="3600" spc="-20" dirty="0">
                <a:latin typeface="Calibri"/>
                <a:cs typeface="Calibri"/>
              </a:rPr>
              <a:t>грузоподъемность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–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400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кг.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712146"/>
            <a:ext cx="18288000" cy="6509384"/>
            <a:chOff x="0" y="3712146"/>
            <a:chExt cx="18288000" cy="65093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01250" y="3712146"/>
              <a:ext cx="8286750" cy="617956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9930815"/>
              <a:ext cx="18288000" cy="152400"/>
            </a:xfrm>
            <a:custGeom>
              <a:avLst/>
              <a:gdLst/>
              <a:ahLst/>
              <a:cxnLst/>
              <a:rect l="l" t="t" r="r" b="b"/>
              <a:pathLst>
                <a:path w="18288000" h="152400">
                  <a:moveTo>
                    <a:pt x="0" y="0"/>
                  </a:moveTo>
                  <a:lnTo>
                    <a:pt x="0" y="152400"/>
                  </a:lnTo>
                  <a:lnTo>
                    <a:pt x="18288000" y="152400"/>
                  </a:lnTo>
                  <a:lnTo>
                    <a:pt x="18288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20035" y="9791700"/>
              <a:ext cx="12644755" cy="429895"/>
            </a:xfrm>
            <a:custGeom>
              <a:avLst/>
              <a:gdLst/>
              <a:ahLst/>
              <a:cxnLst/>
              <a:rect l="l" t="t" r="r" b="b"/>
              <a:pathLst>
                <a:path w="12644755" h="429895">
                  <a:moveTo>
                    <a:pt x="426720" y="214312"/>
                  </a:moveTo>
                  <a:lnTo>
                    <a:pt x="421081" y="165328"/>
                  </a:lnTo>
                  <a:lnTo>
                    <a:pt x="405053" y="120332"/>
                  </a:lnTo>
                  <a:lnTo>
                    <a:pt x="379882" y="80606"/>
                  </a:lnTo>
                  <a:lnTo>
                    <a:pt x="346862" y="47434"/>
                  </a:lnTo>
                  <a:lnTo>
                    <a:pt x="307251" y="22085"/>
                  </a:lnTo>
                  <a:lnTo>
                    <a:pt x="262318" y="5854"/>
                  </a:lnTo>
                  <a:lnTo>
                    <a:pt x="213360" y="0"/>
                  </a:lnTo>
                  <a:lnTo>
                    <a:pt x="164388" y="5854"/>
                  </a:lnTo>
                  <a:lnTo>
                    <a:pt x="119456" y="22085"/>
                  </a:lnTo>
                  <a:lnTo>
                    <a:pt x="79844" y="47434"/>
                  </a:lnTo>
                  <a:lnTo>
                    <a:pt x="46824" y="80606"/>
                  </a:lnTo>
                  <a:lnTo>
                    <a:pt x="21653" y="120332"/>
                  </a:lnTo>
                  <a:lnTo>
                    <a:pt x="5626" y="165328"/>
                  </a:lnTo>
                  <a:lnTo>
                    <a:pt x="0" y="214312"/>
                  </a:lnTo>
                  <a:lnTo>
                    <a:pt x="5626" y="263309"/>
                  </a:lnTo>
                  <a:lnTo>
                    <a:pt x="21653" y="308305"/>
                  </a:lnTo>
                  <a:lnTo>
                    <a:pt x="46824" y="348030"/>
                  </a:lnTo>
                  <a:lnTo>
                    <a:pt x="79844" y="381203"/>
                  </a:lnTo>
                  <a:lnTo>
                    <a:pt x="119456" y="406552"/>
                  </a:lnTo>
                  <a:lnTo>
                    <a:pt x="164388" y="422783"/>
                  </a:lnTo>
                  <a:lnTo>
                    <a:pt x="213360" y="428625"/>
                  </a:lnTo>
                  <a:lnTo>
                    <a:pt x="262318" y="422783"/>
                  </a:lnTo>
                  <a:lnTo>
                    <a:pt x="307251" y="406552"/>
                  </a:lnTo>
                  <a:lnTo>
                    <a:pt x="346862" y="381203"/>
                  </a:lnTo>
                  <a:lnTo>
                    <a:pt x="379882" y="348030"/>
                  </a:lnTo>
                  <a:lnTo>
                    <a:pt x="405053" y="308305"/>
                  </a:lnTo>
                  <a:lnTo>
                    <a:pt x="421081" y="263309"/>
                  </a:lnTo>
                  <a:lnTo>
                    <a:pt x="426720" y="214312"/>
                  </a:lnTo>
                  <a:close/>
                </a:path>
                <a:path w="12644755" h="429895">
                  <a:moveTo>
                    <a:pt x="4507611" y="215315"/>
                  </a:moveTo>
                  <a:lnTo>
                    <a:pt x="4501972" y="166331"/>
                  </a:lnTo>
                  <a:lnTo>
                    <a:pt x="4485945" y="121335"/>
                  </a:lnTo>
                  <a:lnTo>
                    <a:pt x="4460773" y="81610"/>
                  </a:lnTo>
                  <a:lnTo>
                    <a:pt x="4427753" y="48437"/>
                  </a:lnTo>
                  <a:lnTo>
                    <a:pt x="4388142" y="23088"/>
                  </a:lnTo>
                  <a:lnTo>
                    <a:pt x="4343209" y="6858"/>
                  </a:lnTo>
                  <a:lnTo>
                    <a:pt x="4294251" y="1003"/>
                  </a:lnTo>
                  <a:lnTo>
                    <a:pt x="4245280" y="6858"/>
                  </a:lnTo>
                  <a:lnTo>
                    <a:pt x="4200347" y="23088"/>
                  </a:lnTo>
                  <a:lnTo>
                    <a:pt x="4160736" y="48437"/>
                  </a:lnTo>
                  <a:lnTo>
                    <a:pt x="4127716" y="81610"/>
                  </a:lnTo>
                  <a:lnTo>
                    <a:pt x="4102544" y="121335"/>
                  </a:lnTo>
                  <a:lnTo>
                    <a:pt x="4086517" y="166331"/>
                  </a:lnTo>
                  <a:lnTo>
                    <a:pt x="4080891" y="215315"/>
                  </a:lnTo>
                  <a:lnTo>
                    <a:pt x="4086517" y="264325"/>
                  </a:lnTo>
                  <a:lnTo>
                    <a:pt x="4102544" y="309321"/>
                  </a:lnTo>
                  <a:lnTo>
                    <a:pt x="4127716" y="349046"/>
                  </a:lnTo>
                  <a:lnTo>
                    <a:pt x="4160736" y="382219"/>
                  </a:lnTo>
                  <a:lnTo>
                    <a:pt x="4200347" y="407555"/>
                  </a:lnTo>
                  <a:lnTo>
                    <a:pt x="4245280" y="423786"/>
                  </a:lnTo>
                  <a:lnTo>
                    <a:pt x="4294251" y="429641"/>
                  </a:lnTo>
                  <a:lnTo>
                    <a:pt x="4343209" y="423786"/>
                  </a:lnTo>
                  <a:lnTo>
                    <a:pt x="4388142" y="407555"/>
                  </a:lnTo>
                  <a:lnTo>
                    <a:pt x="4427753" y="382219"/>
                  </a:lnTo>
                  <a:lnTo>
                    <a:pt x="4460773" y="349046"/>
                  </a:lnTo>
                  <a:lnTo>
                    <a:pt x="4485945" y="309321"/>
                  </a:lnTo>
                  <a:lnTo>
                    <a:pt x="4501972" y="264325"/>
                  </a:lnTo>
                  <a:lnTo>
                    <a:pt x="4507611" y="215315"/>
                  </a:lnTo>
                  <a:close/>
                </a:path>
                <a:path w="12644755" h="429895">
                  <a:moveTo>
                    <a:pt x="8575294" y="215315"/>
                  </a:moveTo>
                  <a:lnTo>
                    <a:pt x="8569655" y="166331"/>
                  </a:lnTo>
                  <a:lnTo>
                    <a:pt x="8553628" y="121335"/>
                  </a:lnTo>
                  <a:lnTo>
                    <a:pt x="8528456" y="81610"/>
                  </a:lnTo>
                  <a:lnTo>
                    <a:pt x="8495436" y="48437"/>
                  </a:lnTo>
                  <a:lnTo>
                    <a:pt x="8455825" y="23088"/>
                  </a:lnTo>
                  <a:lnTo>
                    <a:pt x="8410892" y="6858"/>
                  </a:lnTo>
                  <a:lnTo>
                    <a:pt x="8361934" y="1003"/>
                  </a:lnTo>
                  <a:lnTo>
                    <a:pt x="8312963" y="6858"/>
                  </a:lnTo>
                  <a:lnTo>
                    <a:pt x="8268030" y="23088"/>
                  </a:lnTo>
                  <a:lnTo>
                    <a:pt x="8228419" y="48437"/>
                  </a:lnTo>
                  <a:lnTo>
                    <a:pt x="8195399" y="81610"/>
                  </a:lnTo>
                  <a:lnTo>
                    <a:pt x="8170227" y="121335"/>
                  </a:lnTo>
                  <a:lnTo>
                    <a:pt x="8154200" y="166331"/>
                  </a:lnTo>
                  <a:lnTo>
                    <a:pt x="8148574" y="215315"/>
                  </a:lnTo>
                  <a:lnTo>
                    <a:pt x="8154200" y="264325"/>
                  </a:lnTo>
                  <a:lnTo>
                    <a:pt x="8170227" y="309321"/>
                  </a:lnTo>
                  <a:lnTo>
                    <a:pt x="8195399" y="349046"/>
                  </a:lnTo>
                  <a:lnTo>
                    <a:pt x="8228419" y="382219"/>
                  </a:lnTo>
                  <a:lnTo>
                    <a:pt x="8268030" y="407555"/>
                  </a:lnTo>
                  <a:lnTo>
                    <a:pt x="8312963" y="423786"/>
                  </a:lnTo>
                  <a:lnTo>
                    <a:pt x="8361934" y="429641"/>
                  </a:lnTo>
                  <a:lnTo>
                    <a:pt x="8410892" y="423786"/>
                  </a:lnTo>
                  <a:lnTo>
                    <a:pt x="8455825" y="407555"/>
                  </a:lnTo>
                  <a:lnTo>
                    <a:pt x="8495436" y="382219"/>
                  </a:lnTo>
                  <a:lnTo>
                    <a:pt x="8528456" y="349046"/>
                  </a:lnTo>
                  <a:lnTo>
                    <a:pt x="8553628" y="309321"/>
                  </a:lnTo>
                  <a:lnTo>
                    <a:pt x="8569655" y="264325"/>
                  </a:lnTo>
                  <a:lnTo>
                    <a:pt x="8575294" y="215315"/>
                  </a:lnTo>
                  <a:close/>
                </a:path>
                <a:path w="12644755" h="429895">
                  <a:moveTo>
                    <a:pt x="12644755" y="214312"/>
                  </a:moveTo>
                  <a:lnTo>
                    <a:pt x="12639116" y="165328"/>
                  </a:lnTo>
                  <a:lnTo>
                    <a:pt x="12623089" y="120332"/>
                  </a:lnTo>
                  <a:lnTo>
                    <a:pt x="12597917" y="80606"/>
                  </a:lnTo>
                  <a:lnTo>
                    <a:pt x="12564897" y="47434"/>
                  </a:lnTo>
                  <a:lnTo>
                    <a:pt x="12525286" y="22085"/>
                  </a:lnTo>
                  <a:lnTo>
                    <a:pt x="12480354" y="5854"/>
                  </a:lnTo>
                  <a:lnTo>
                    <a:pt x="12431395" y="0"/>
                  </a:lnTo>
                  <a:lnTo>
                    <a:pt x="12382424" y="5854"/>
                  </a:lnTo>
                  <a:lnTo>
                    <a:pt x="12337491" y="22085"/>
                  </a:lnTo>
                  <a:lnTo>
                    <a:pt x="12297880" y="47434"/>
                  </a:lnTo>
                  <a:lnTo>
                    <a:pt x="12264860" y="80606"/>
                  </a:lnTo>
                  <a:lnTo>
                    <a:pt x="12239689" y="120332"/>
                  </a:lnTo>
                  <a:lnTo>
                    <a:pt x="12223661" y="165328"/>
                  </a:lnTo>
                  <a:lnTo>
                    <a:pt x="12218035" y="214312"/>
                  </a:lnTo>
                  <a:lnTo>
                    <a:pt x="12223661" y="263309"/>
                  </a:lnTo>
                  <a:lnTo>
                    <a:pt x="12239689" y="308305"/>
                  </a:lnTo>
                  <a:lnTo>
                    <a:pt x="12264860" y="348030"/>
                  </a:lnTo>
                  <a:lnTo>
                    <a:pt x="12297880" y="381203"/>
                  </a:lnTo>
                  <a:lnTo>
                    <a:pt x="12337491" y="406552"/>
                  </a:lnTo>
                  <a:lnTo>
                    <a:pt x="12382424" y="422783"/>
                  </a:lnTo>
                  <a:lnTo>
                    <a:pt x="12431395" y="428625"/>
                  </a:lnTo>
                  <a:lnTo>
                    <a:pt x="12480354" y="422783"/>
                  </a:lnTo>
                  <a:lnTo>
                    <a:pt x="12525286" y="406552"/>
                  </a:lnTo>
                  <a:lnTo>
                    <a:pt x="12564897" y="381203"/>
                  </a:lnTo>
                  <a:lnTo>
                    <a:pt x="12597917" y="348030"/>
                  </a:lnTo>
                  <a:lnTo>
                    <a:pt x="12623089" y="308305"/>
                  </a:lnTo>
                  <a:lnTo>
                    <a:pt x="12639116" y="263309"/>
                  </a:lnTo>
                  <a:lnTo>
                    <a:pt x="12644755" y="214312"/>
                  </a:lnTo>
                  <a:close/>
                </a:path>
              </a:pathLst>
            </a:custGeom>
            <a:solidFill>
              <a:srgbClr val="92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2792476" y="1257300"/>
            <a:ext cx="426720" cy="428625"/>
          </a:xfrm>
          <a:custGeom>
            <a:avLst/>
            <a:gdLst/>
            <a:ahLst/>
            <a:cxnLst/>
            <a:rect l="l" t="t" r="r" b="b"/>
            <a:pathLst>
              <a:path w="426719" h="428625">
                <a:moveTo>
                  <a:pt x="213360" y="0"/>
                </a:moveTo>
                <a:lnTo>
                  <a:pt x="164392" y="5836"/>
                </a:lnTo>
                <a:lnTo>
                  <a:pt x="119465" y="22058"/>
                </a:lnTo>
                <a:lnTo>
                  <a:pt x="79852" y="47389"/>
                </a:lnTo>
                <a:lnTo>
                  <a:pt x="46826" y="80551"/>
                </a:lnTo>
                <a:lnTo>
                  <a:pt x="21660" y="120266"/>
                </a:lnTo>
                <a:lnTo>
                  <a:pt x="5627" y="165258"/>
                </a:lnTo>
                <a:lnTo>
                  <a:pt x="0" y="214249"/>
                </a:lnTo>
                <a:lnTo>
                  <a:pt x="5627" y="263286"/>
                </a:lnTo>
                <a:lnTo>
                  <a:pt x="21660" y="308311"/>
                </a:lnTo>
                <a:lnTo>
                  <a:pt x="46826" y="348049"/>
                </a:lnTo>
                <a:lnTo>
                  <a:pt x="79852" y="381225"/>
                </a:lnTo>
                <a:lnTo>
                  <a:pt x="119465" y="406563"/>
                </a:lnTo>
                <a:lnTo>
                  <a:pt x="164392" y="422788"/>
                </a:lnTo>
                <a:lnTo>
                  <a:pt x="213360" y="428625"/>
                </a:lnTo>
                <a:lnTo>
                  <a:pt x="262327" y="422788"/>
                </a:lnTo>
                <a:lnTo>
                  <a:pt x="307254" y="406563"/>
                </a:lnTo>
                <a:lnTo>
                  <a:pt x="346867" y="381225"/>
                </a:lnTo>
                <a:lnTo>
                  <a:pt x="379893" y="348049"/>
                </a:lnTo>
                <a:lnTo>
                  <a:pt x="405059" y="308311"/>
                </a:lnTo>
                <a:lnTo>
                  <a:pt x="421092" y="263286"/>
                </a:lnTo>
                <a:lnTo>
                  <a:pt x="426719" y="214249"/>
                </a:lnTo>
                <a:lnTo>
                  <a:pt x="421092" y="165258"/>
                </a:lnTo>
                <a:lnTo>
                  <a:pt x="405059" y="120266"/>
                </a:lnTo>
                <a:lnTo>
                  <a:pt x="379893" y="80551"/>
                </a:lnTo>
                <a:lnTo>
                  <a:pt x="346867" y="47389"/>
                </a:lnTo>
                <a:lnTo>
                  <a:pt x="307254" y="22058"/>
                </a:lnTo>
                <a:lnTo>
                  <a:pt x="262327" y="5836"/>
                </a:lnTo>
                <a:lnTo>
                  <a:pt x="213360" y="0"/>
                </a:lnTo>
                <a:close/>
              </a:path>
            </a:pathLst>
          </a:custGeom>
          <a:solidFill>
            <a:srgbClr val="FFB0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73367" y="1257300"/>
            <a:ext cx="426720" cy="428625"/>
          </a:xfrm>
          <a:custGeom>
            <a:avLst/>
            <a:gdLst/>
            <a:ahLst/>
            <a:cxnLst/>
            <a:rect l="l" t="t" r="r" b="b"/>
            <a:pathLst>
              <a:path w="426720" h="428625">
                <a:moveTo>
                  <a:pt x="213359" y="0"/>
                </a:moveTo>
                <a:lnTo>
                  <a:pt x="164392" y="5836"/>
                </a:lnTo>
                <a:lnTo>
                  <a:pt x="119465" y="22061"/>
                </a:lnTo>
                <a:lnTo>
                  <a:pt x="79852" y="47399"/>
                </a:lnTo>
                <a:lnTo>
                  <a:pt x="46826" y="80575"/>
                </a:lnTo>
                <a:lnTo>
                  <a:pt x="21660" y="120313"/>
                </a:lnTo>
                <a:lnTo>
                  <a:pt x="5627" y="165338"/>
                </a:lnTo>
                <a:lnTo>
                  <a:pt x="0" y="214375"/>
                </a:lnTo>
                <a:lnTo>
                  <a:pt x="5627" y="263366"/>
                </a:lnTo>
                <a:lnTo>
                  <a:pt x="21660" y="308358"/>
                </a:lnTo>
                <a:lnTo>
                  <a:pt x="46826" y="348073"/>
                </a:lnTo>
                <a:lnTo>
                  <a:pt x="79852" y="381235"/>
                </a:lnTo>
                <a:lnTo>
                  <a:pt x="119465" y="406566"/>
                </a:lnTo>
                <a:lnTo>
                  <a:pt x="164392" y="422788"/>
                </a:lnTo>
                <a:lnTo>
                  <a:pt x="213359" y="428625"/>
                </a:lnTo>
                <a:lnTo>
                  <a:pt x="262327" y="422788"/>
                </a:lnTo>
                <a:lnTo>
                  <a:pt x="307254" y="406566"/>
                </a:lnTo>
                <a:lnTo>
                  <a:pt x="346867" y="381235"/>
                </a:lnTo>
                <a:lnTo>
                  <a:pt x="379893" y="348073"/>
                </a:lnTo>
                <a:lnTo>
                  <a:pt x="405059" y="308358"/>
                </a:lnTo>
                <a:lnTo>
                  <a:pt x="421092" y="263366"/>
                </a:lnTo>
                <a:lnTo>
                  <a:pt x="426719" y="214375"/>
                </a:lnTo>
                <a:lnTo>
                  <a:pt x="421092" y="165338"/>
                </a:lnTo>
                <a:lnTo>
                  <a:pt x="405059" y="120313"/>
                </a:lnTo>
                <a:lnTo>
                  <a:pt x="379893" y="80575"/>
                </a:lnTo>
                <a:lnTo>
                  <a:pt x="346867" y="47399"/>
                </a:lnTo>
                <a:lnTo>
                  <a:pt x="307254" y="22061"/>
                </a:lnTo>
                <a:lnTo>
                  <a:pt x="262327" y="5836"/>
                </a:lnTo>
                <a:lnTo>
                  <a:pt x="213359" y="0"/>
                </a:lnTo>
                <a:close/>
              </a:path>
            </a:pathLst>
          </a:custGeom>
          <a:solidFill>
            <a:srgbClr val="FFB0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40922" y="1257300"/>
            <a:ext cx="426720" cy="428625"/>
          </a:xfrm>
          <a:custGeom>
            <a:avLst/>
            <a:gdLst/>
            <a:ahLst/>
            <a:cxnLst/>
            <a:rect l="l" t="t" r="r" b="b"/>
            <a:pathLst>
              <a:path w="426720" h="428625">
                <a:moveTo>
                  <a:pt x="213359" y="0"/>
                </a:moveTo>
                <a:lnTo>
                  <a:pt x="164392" y="5836"/>
                </a:lnTo>
                <a:lnTo>
                  <a:pt x="119465" y="22061"/>
                </a:lnTo>
                <a:lnTo>
                  <a:pt x="79852" y="47399"/>
                </a:lnTo>
                <a:lnTo>
                  <a:pt x="46826" y="80575"/>
                </a:lnTo>
                <a:lnTo>
                  <a:pt x="21660" y="120313"/>
                </a:lnTo>
                <a:lnTo>
                  <a:pt x="5627" y="165338"/>
                </a:lnTo>
                <a:lnTo>
                  <a:pt x="0" y="214375"/>
                </a:lnTo>
                <a:lnTo>
                  <a:pt x="5627" y="263366"/>
                </a:lnTo>
                <a:lnTo>
                  <a:pt x="21660" y="308358"/>
                </a:lnTo>
                <a:lnTo>
                  <a:pt x="46826" y="348073"/>
                </a:lnTo>
                <a:lnTo>
                  <a:pt x="79852" y="381235"/>
                </a:lnTo>
                <a:lnTo>
                  <a:pt x="119465" y="406566"/>
                </a:lnTo>
                <a:lnTo>
                  <a:pt x="164392" y="422788"/>
                </a:lnTo>
                <a:lnTo>
                  <a:pt x="213359" y="428625"/>
                </a:lnTo>
                <a:lnTo>
                  <a:pt x="262327" y="422788"/>
                </a:lnTo>
                <a:lnTo>
                  <a:pt x="307254" y="406566"/>
                </a:lnTo>
                <a:lnTo>
                  <a:pt x="346867" y="381235"/>
                </a:lnTo>
                <a:lnTo>
                  <a:pt x="379893" y="348073"/>
                </a:lnTo>
                <a:lnTo>
                  <a:pt x="405059" y="308358"/>
                </a:lnTo>
                <a:lnTo>
                  <a:pt x="421092" y="263366"/>
                </a:lnTo>
                <a:lnTo>
                  <a:pt x="426720" y="214375"/>
                </a:lnTo>
                <a:lnTo>
                  <a:pt x="421092" y="165338"/>
                </a:lnTo>
                <a:lnTo>
                  <a:pt x="405059" y="120313"/>
                </a:lnTo>
                <a:lnTo>
                  <a:pt x="379893" y="80575"/>
                </a:lnTo>
                <a:lnTo>
                  <a:pt x="346867" y="47399"/>
                </a:lnTo>
                <a:lnTo>
                  <a:pt x="307254" y="22061"/>
                </a:lnTo>
                <a:lnTo>
                  <a:pt x="262327" y="5836"/>
                </a:lnTo>
                <a:lnTo>
                  <a:pt x="213359" y="0"/>
                </a:lnTo>
                <a:close/>
              </a:path>
            </a:pathLst>
          </a:custGeom>
          <a:solidFill>
            <a:srgbClr val="FFB0C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0" y="1257300"/>
            <a:ext cx="18288000" cy="441325"/>
            <a:chOff x="0" y="1257300"/>
            <a:chExt cx="18288000" cy="441325"/>
          </a:xfrm>
        </p:grpSpPr>
        <p:sp>
          <p:nvSpPr>
            <p:cNvPr id="10" name="object 10"/>
            <p:cNvSpPr/>
            <p:nvPr/>
          </p:nvSpPr>
          <p:spPr>
            <a:xfrm>
              <a:off x="15009494" y="1269491"/>
              <a:ext cx="426720" cy="428625"/>
            </a:xfrm>
            <a:custGeom>
              <a:avLst/>
              <a:gdLst/>
              <a:ahLst/>
              <a:cxnLst/>
              <a:rect l="l" t="t" r="r" b="b"/>
              <a:pathLst>
                <a:path w="426719" h="428625">
                  <a:moveTo>
                    <a:pt x="213360" y="0"/>
                  </a:moveTo>
                  <a:lnTo>
                    <a:pt x="164392" y="5836"/>
                  </a:lnTo>
                  <a:lnTo>
                    <a:pt x="119465" y="22058"/>
                  </a:lnTo>
                  <a:lnTo>
                    <a:pt x="79852" y="47389"/>
                  </a:lnTo>
                  <a:lnTo>
                    <a:pt x="46826" y="80551"/>
                  </a:lnTo>
                  <a:lnTo>
                    <a:pt x="21660" y="120266"/>
                  </a:lnTo>
                  <a:lnTo>
                    <a:pt x="5627" y="165258"/>
                  </a:lnTo>
                  <a:lnTo>
                    <a:pt x="0" y="214249"/>
                  </a:lnTo>
                  <a:lnTo>
                    <a:pt x="5627" y="263239"/>
                  </a:lnTo>
                  <a:lnTo>
                    <a:pt x="21660" y="308234"/>
                  </a:lnTo>
                  <a:lnTo>
                    <a:pt x="46826" y="347956"/>
                  </a:lnTo>
                  <a:lnTo>
                    <a:pt x="79852" y="381132"/>
                  </a:lnTo>
                  <a:lnTo>
                    <a:pt x="119465" y="406485"/>
                  </a:lnTo>
                  <a:lnTo>
                    <a:pt x="164392" y="422741"/>
                  </a:lnTo>
                  <a:lnTo>
                    <a:pt x="213360" y="428625"/>
                  </a:lnTo>
                  <a:lnTo>
                    <a:pt x="262327" y="422741"/>
                  </a:lnTo>
                  <a:lnTo>
                    <a:pt x="307254" y="406485"/>
                  </a:lnTo>
                  <a:lnTo>
                    <a:pt x="346867" y="381132"/>
                  </a:lnTo>
                  <a:lnTo>
                    <a:pt x="379893" y="347956"/>
                  </a:lnTo>
                  <a:lnTo>
                    <a:pt x="405059" y="308234"/>
                  </a:lnTo>
                  <a:lnTo>
                    <a:pt x="421092" y="263239"/>
                  </a:lnTo>
                  <a:lnTo>
                    <a:pt x="426720" y="214249"/>
                  </a:lnTo>
                  <a:lnTo>
                    <a:pt x="421092" y="165258"/>
                  </a:lnTo>
                  <a:lnTo>
                    <a:pt x="405059" y="120266"/>
                  </a:lnTo>
                  <a:lnTo>
                    <a:pt x="379893" y="80551"/>
                  </a:lnTo>
                  <a:lnTo>
                    <a:pt x="346867" y="47389"/>
                  </a:lnTo>
                  <a:lnTo>
                    <a:pt x="307254" y="22058"/>
                  </a:lnTo>
                  <a:lnTo>
                    <a:pt x="262327" y="5836"/>
                  </a:lnTo>
                  <a:lnTo>
                    <a:pt x="213360" y="0"/>
                  </a:lnTo>
                  <a:close/>
                </a:path>
              </a:pathLst>
            </a:custGeom>
            <a:solidFill>
              <a:srgbClr val="FFB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1395348"/>
              <a:ext cx="18288000" cy="152400"/>
            </a:xfrm>
            <a:custGeom>
              <a:avLst/>
              <a:gdLst/>
              <a:ahLst/>
              <a:cxnLst/>
              <a:rect l="l" t="t" r="r" b="b"/>
              <a:pathLst>
                <a:path w="18288000" h="152400">
                  <a:moveTo>
                    <a:pt x="0" y="0"/>
                  </a:moveTo>
                  <a:lnTo>
                    <a:pt x="0" y="152400"/>
                  </a:lnTo>
                  <a:lnTo>
                    <a:pt x="18288000" y="152400"/>
                  </a:lnTo>
                  <a:lnTo>
                    <a:pt x="18288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92476" y="1257299"/>
              <a:ext cx="12646025" cy="428625"/>
            </a:xfrm>
            <a:custGeom>
              <a:avLst/>
              <a:gdLst/>
              <a:ahLst/>
              <a:cxnLst/>
              <a:rect l="l" t="t" r="r" b="b"/>
              <a:pathLst>
                <a:path w="12646025" h="428625">
                  <a:moveTo>
                    <a:pt x="426720" y="214376"/>
                  </a:moveTo>
                  <a:lnTo>
                    <a:pt x="421081" y="165341"/>
                  </a:lnTo>
                  <a:lnTo>
                    <a:pt x="405053" y="120319"/>
                  </a:lnTo>
                  <a:lnTo>
                    <a:pt x="379882" y="80581"/>
                  </a:lnTo>
                  <a:lnTo>
                    <a:pt x="346862" y="47409"/>
                  </a:lnTo>
                  <a:lnTo>
                    <a:pt x="307251" y="22072"/>
                  </a:lnTo>
                  <a:lnTo>
                    <a:pt x="262318" y="5842"/>
                  </a:lnTo>
                  <a:lnTo>
                    <a:pt x="213360" y="0"/>
                  </a:lnTo>
                  <a:lnTo>
                    <a:pt x="164388" y="5842"/>
                  </a:lnTo>
                  <a:lnTo>
                    <a:pt x="119456" y="22072"/>
                  </a:lnTo>
                  <a:lnTo>
                    <a:pt x="79844" y="47409"/>
                  </a:lnTo>
                  <a:lnTo>
                    <a:pt x="46824" y="80581"/>
                  </a:lnTo>
                  <a:lnTo>
                    <a:pt x="21653" y="120319"/>
                  </a:lnTo>
                  <a:lnTo>
                    <a:pt x="5626" y="165341"/>
                  </a:lnTo>
                  <a:lnTo>
                    <a:pt x="0" y="214376"/>
                  </a:lnTo>
                  <a:lnTo>
                    <a:pt x="5626" y="263372"/>
                  </a:lnTo>
                  <a:lnTo>
                    <a:pt x="21653" y="308368"/>
                  </a:lnTo>
                  <a:lnTo>
                    <a:pt x="46824" y="348081"/>
                  </a:lnTo>
                  <a:lnTo>
                    <a:pt x="79844" y="381241"/>
                  </a:lnTo>
                  <a:lnTo>
                    <a:pt x="119456" y="406577"/>
                  </a:lnTo>
                  <a:lnTo>
                    <a:pt x="164388" y="422795"/>
                  </a:lnTo>
                  <a:lnTo>
                    <a:pt x="213360" y="428625"/>
                  </a:lnTo>
                  <a:lnTo>
                    <a:pt x="262318" y="422795"/>
                  </a:lnTo>
                  <a:lnTo>
                    <a:pt x="307251" y="406577"/>
                  </a:lnTo>
                  <a:lnTo>
                    <a:pt x="346862" y="381241"/>
                  </a:lnTo>
                  <a:lnTo>
                    <a:pt x="379882" y="348081"/>
                  </a:lnTo>
                  <a:lnTo>
                    <a:pt x="405053" y="308368"/>
                  </a:lnTo>
                  <a:lnTo>
                    <a:pt x="421081" y="263372"/>
                  </a:lnTo>
                  <a:lnTo>
                    <a:pt x="426720" y="214376"/>
                  </a:lnTo>
                  <a:close/>
                </a:path>
                <a:path w="12646025" h="428625">
                  <a:moveTo>
                    <a:pt x="4506595" y="214376"/>
                  </a:moveTo>
                  <a:lnTo>
                    <a:pt x="4500956" y="165341"/>
                  </a:lnTo>
                  <a:lnTo>
                    <a:pt x="4484929" y="120319"/>
                  </a:lnTo>
                  <a:lnTo>
                    <a:pt x="4459757" y="80581"/>
                  </a:lnTo>
                  <a:lnTo>
                    <a:pt x="4426737" y="47409"/>
                  </a:lnTo>
                  <a:lnTo>
                    <a:pt x="4387126" y="22072"/>
                  </a:lnTo>
                  <a:lnTo>
                    <a:pt x="4342193" y="5842"/>
                  </a:lnTo>
                  <a:lnTo>
                    <a:pt x="4293235" y="0"/>
                  </a:lnTo>
                  <a:lnTo>
                    <a:pt x="4244264" y="5842"/>
                  </a:lnTo>
                  <a:lnTo>
                    <a:pt x="4199331" y="22072"/>
                  </a:lnTo>
                  <a:lnTo>
                    <a:pt x="4159720" y="47409"/>
                  </a:lnTo>
                  <a:lnTo>
                    <a:pt x="4126700" y="80581"/>
                  </a:lnTo>
                  <a:lnTo>
                    <a:pt x="4101528" y="120319"/>
                  </a:lnTo>
                  <a:lnTo>
                    <a:pt x="4085501" y="165341"/>
                  </a:lnTo>
                  <a:lnTo>
                    <a:pt x="4079875" y="214376"/>
                  </a:lnTo>
                  <a:lnTo>
                    <a:pt x="4085501" y="263372"/>
                  </a:lnTo>
                  <a:lnTo>
                    <a:pt x="4101528" y="308368"/>
                  </a:lnTo>
                  <a:lnTo>
                    <a:pt x="4126700" y="348081"/>
                  </a:lnTo>
                  <a:lnTo>
                    <a:pt x="4159720" y="381241"/>
                  </a:lnTo>
                  <a:lnTo>
                    <a:pt x="4199331" y="406577"/>
                  </a:lnTo>
                  <a:lnTo>
                    <a:pt x="4244264" y="422795"/>
                  </a:lnTo>
                  <a:lnTo>
                    <a:pt x="4293235" y="428625"/>
                  </a:lnTo>
                  <a:lnTo>
                    <a:pt x="4342193" y="422795"/>
                  </a:lnTo>
                  <a:lnTo>
                    <a:pt x="4387126" y="406577"/>
                  </a:lnTo>
                  <a:lnTo>
                    <a:pt x="4426737" y="381241"/>
                  </a:lnTo>
                  <a:lnTo>
                    <a:pt x="4459757" y="348081"/>
                  </a:lnTo>
                  <a:lnTo>
                    <a:pt x="4484929" y="308368"/>
                  </a:lnTo>
                  <a:lnTo>
                    <a:pt x="4500956" y="263372"/>
                  </a:lnTo>
                  <a:lnTo>
                    <a:pt x="4506595" y="214376"/>
                  </a:lnTo>
                  <a:close/>
                </a:path>
                <a:path w="12646025" h="428625">
                  <a:moveTo>
                    <a:pt x="8575167" y="214376"/>
                  </a:moveTo>
                  <a:lnTo>
                    <a:pt x="8569528" y="165341"/>
                  </a:lnTo>
                  <a:lnTo>
                    <a:pt x="8553501" y="120319"/>
                  </a:lnTo>
                  <a:lnTo>
                    <a:pt x="8528329" y="80581"/>
                  </a:lnTo>
                  <a:lnTo>
                    <a:pt x="8495309" y="47409"/>
                  </a:lnTo>
                  <a:lnTo>
                    <a:pt x="8455698" y="22072"/>
                  </a:lnTo>
                  <a:lnTo>
                    <a:pt x="8410765" y="5842"/>
                  </a:lnTo>
                  <a:lnTo>
                    <a:pt x="8361807" y="0"/>
                  </a:lnTo>
                  <a:lnTo>
                    <a:pt x="8312836" y="5842"/>
                  </a:lnTo>
                  <a:lnTo>
                    <a:pt x="8267903" y="22072"/>
                  </a:lnTo>
                  <a:lnTo>
                    <a:pt x="8228292" y="47409"/>
                  </a:lnTo>
                  <a:lnTo>
                    <a:pt x="8195272" y="80581"/>
                  </a:lnTo>
                  <a:lnTo>
                    <a:pt x="8170100" y="120319"/>
                  </a:lnTo>
                  <a:lnTo>
                    <a:pt x="8154073" y="165341"/>
                  </a:lnTo>
                  <a:lnTo>
                    <a:pt x="8148447" y="214376"/>
                  </a:lnTo>
                  <a:lnTo>
                    <a:pt x="8154073" y="263372"/>
                  </a:lnTo>
                  <a:lnTo>
                    <a:pt x="8170100" y="308368"/>
                  </a:lnTo>
                  <a:lnTo>
                    <a:pt x="8195272" y="348081"/>
                  </a:lnTo>
                  <a:lnTo>
                    <a:pt x="8228292" y="381241"/>
                  </a:lnTo>
                  <a:lnTo>
                    <a:pt x="8267903" y="406577"/>
                  </a:lnTo>
                  <a:lnTo>
                    <a:pt x="8312836" y="422795"/>
                  </a:lnTo>
                  <a:lnTo>
                    <a:pt x="8361807" y="428625"/>
                  </a:lnTo>
                  <a:lnTo>
                    <a:pt x="8410765" y="422795"/>
                  </a:lnTo>
                  <a:lnTo>
                    <a:pt x="8455698" y="406577"/>
                  </a:lnTo>
                  <a:lnTo>
                    <a:pt x="8495309" y="381241"/>
                  </a:lnTo>
                  <a:lnTo>
                    <a:pt x="8528329" y="348081"/>
                  </a:lnTo>
                  <a:lnTo>
                    <a:pt x="8553501" y="308368"/>
                  </a:lnTo>
                  <a:lnTo>
                    <a:pt x="8569528" y="263372"/>
                  </a:lnTo>
                  <a:lnTo>
                    <a:pt x="8575167" y="214376"/>
                  </a:lnTo>
                  <a:close/>
                </a:path>
                <a:path w="12646025" h="428625">
                  <a:moveTo>
                    <a:pt x="12645898" y="214376"/>
                  </a:moveTo>
                  <a:lnTo>
                    <a:pt x="12640259" y="165341"/>
                  </a:lnTo>
                  <a:lnTo>
                    <a:pt x="12624232" y="120319"/>
                  </a:lnTo>
                  <a:lnTo>
                    <a:pt x="12599060" y="80581"/>
                  </a:lnTo>
                  <a:lnTo>
                    <a:pt x="12566040" y="47409"/>
                  </a:lnTo>
                  <a:lnTo>
                    <a:pt x="12526429" y="22072"/>
                  </a:lnTo>
                  <a:lnTo>
                    <a:pt x="12481497" y="5842"/>
                  </a:lnTo>
                  <a:lnTo>
                    <a:pt x="12432538" y="0"/>
                  </a:lnTo>
                  <a:lnTo>
                    <a:pt x="12383567" y="5842"/>
                  </a:lnTo>
                  <a:lnTo>
                    <a:pt x="12338634" y="22072"/>
                  </a:lnTo>
                  <a:lnTo>
                    <a:pt x="12299023" y="47409"/>
                  </a:lnTo>
                  <a:lnTo>
                    <a:pt x="12266003" y="80581"/>
                  </a:lnTo>
                  <a:lnTo>
                    <a:pt x="12240832" y="120319"/>
                  </a:lnTo>
                  <a:lnTo>
                    <a:pt x="12224804" y="165341"/>
                  </a:lnTo>
                  <a:lnTo>
                    <a:pt x="12219178" y="214376"/>
                  </a:lnTo>
                  <a:lnTo>
                    <a:pt x="12224804" y="263372"/>
                  </a:lnTo>
                  <a:lnTo>
                    <a:pt x="12240832" y="308368"/>
                  </a:lnTo>
                  <a:lnTo>
                    <a:pt x="12266003" y="348081"/>
                  </a:lnTo>
                  <a:lnTo>
                    <a:pt x="12299023" y="381241"/>
                  </a:lnTo>
                  <a:lnTo>
                    <a:pt x="12338634" y="406577"/>
                  </a:lnTo>
                  <a:lnTo>
                    <a:pt x="12383567" y="422795"/>
                  </a:lnTo>
                  <a:lnTo>
                    <a:pt x="12432538" y="428625"/>
                  </a:lnTo>
                  <a:lnTo>
                    <a:pt x="12481497" y="422795"/>
                  </a:lnTo>
                  <a:lnTo>
                    <a:pt x="12526429" y="406577"/>
                  </a:lnTo>
                  <a:lnTo>
                    <a:pt x="12566040" y="381241"/>
                  </a:lnTo>
                  <a:lnTo>
                    <a:pt x="12599060" y="348081"/>
                  </a:lnTo>
                  <a:lnTo>
                    <a:pt x="12624232" y="308368"/>
                  </a:lnTo>
                  <a:lnTo>
                    <a:pt x="12640259" y="263372"/>
                  </a:lnTo>
                  <a:lnTo>
                    <a:pt x="12645898" y="214376"/>
                  </a:lnTo>
                  <a:close/>
                </a:path>
              </a:pathLst>
            </a:custGeom>
            <a:solidFill>
              <a:srgbClr val="92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40200" y="266700"/>
            <a:ext cx="847978" cy="914400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16085819" y="7505700"/>
            <a:ext cx="2202180" cy="2781300"/>
          </a:xfrm>
          <a:custGeom>
            <a:avLst/>
            <a:gdLst/>
            <a:ahLst/>
            <a:cxnLst/>
            <a:rect l="l" t="t" r="r" b="b"/>
            <a:pathLst>
              <a:path w="2202180" h="2781300">
                <a:moveTo>
                  <a:pt x="1707007" y="0"/>
                </a:moveTo>
                <a:lnTo>
                  <a:pt x="1656612" y="865"/>
                </a:lnTo>
                <a:lnTo>
                  <a:pt x="1606584" y="3041"/>
                </a:lnTo>
                <a:lnTo>
                  <a:pt x="1556941" y="6509"/>
                </a:lnTo>
                <a:lnTo>
                  <a:pt x="1507705" y="11251"/>
                </a:lnTo>
                <a:lnTo>
                  <a:pt x="1458894" y="17249"/>
                </a:lnTo>
                <a:lnTo>
                  <a:pt x="1410529" y="24485"/>
                </a:lnTo>
                <a:lnTo>
                  <a:pt x="1362630" y="32940"/>
                </a:lnTo>
                <a:lnTo>
                  <a:pt x="1315216" y="42596"/>
                </a:lnTo>
                <a:lnTo>
                  <a:pt x="1268307" y="53435"/>
                </a:lnTo>
                <a:lnTo>
                  <a:pt x="1221924" y="65440"/>
                </a:lnTo>
                <a:lnTo>
                  <a:pt x="1176086" y="78591"/>
                </a:lnTo>
                <a:lnTo>
                  <a:pt x="1130812" y="92870"/>
                </a:lnTo>
                <a:lnTo>
                  <a:pt x="1086124" y="108260"/>
                </a:lnTo>
                <a:lnTo>
                  <a:pt x="1042040" y="124741"/>
                </a:lnTo>
                <a:lnTo>
                  <a:pt x="998581" y="142297"/>
                </a:lnTo>
                <a:lnTo>
                  <a:pt x="955767" y="160908"/>
                </a:lnTo>
                <a:lnTo>
                  <a:pt x="913617" y="180557"/>
                </a:lnTo>
                <a:lnTo>
                  <a:pt x="872151" y="201225"/>
                </a:lnTo>
                <a:lnTo>
                  <a:pt x="831390" y="222894"/>
                </a:lnTo>
                <a:lnTo>
                  <a:pt x="791352" y="245546"/>
                </a:lnTo>
                <a:lnTo>
                  <a:pt x="752059" y="269163"/>
                </a:lnTo>
                <a:lnTo>
                  <a:pt x="713529" y="293726"/>
                </a:lnTo>
                <a:lnTo>
                  <a:pt x="675784" y="319217"/>
                </a:lnTo>
                <a:lnTo>
                  <a:pt x="638841" y="345619"/>
                </a:lnTo>
                <a:lnTo>
                  <a:pt x="602723" y="372912"/>
                </a:lnTo>
                <a:lnTo>
                  <a:pt x="567447" y="401079"/>
                </a:lnTo>
                <a:lnTo>
                  <a:pt x="533035" y="430102"/>
                </a:lnTo>
                <a:lnTo>
                  <a:pt x="499506" y="459962"/>
                </a:lnTo>
                <a:lnTo>
                  <a:pt x="466881" y="490641"/>
                </a:lnTo>
                <a:lnTo>
                  <a:pt x="435178" y="522121"/>
                </a:lnTo>
                <a:lnTo>
                  <a:pt x="404418" y="554383"/>
                </a:lnTo>
                <a:lnTo>
                  <a:pt x="374620" y="587410"/>
                </a:lnTo>
                <a:lnTo>
                  <a:pt x="345805" y="621184"/>
                </a:lnTo>
                <a:lnTo>
                  <a:pt x="317993" y="655685"/>
                </a:lnTo>
                <a:lnTo>
                  <a:pt x="291203" y="690897"/>
                </a:lnTo>
                <a:lnTo>
                  <a:pt x="265456" y="726800"/>
                </a:lnTo>
                <a:lnTo>
                  <a:pt x="240770" y="763377"/>
                </a:lnTo>
                <a:lnTo>
                  <a:pt x="217167" y="800609"/>
                </a:lnTo>
                <a:lnTo>
                  <a:pt x="194665" y="838478"/>
                </a:lnTo>
                <a:lnTo>
                  <a:pt x="173285" y="876966"/>
                </a:lnTo>
                <a:lnTo>
                  <a:pt x="153047" y="916055"/>
                </a:lnTo>
                <a:lnTo>
                  <a:pt x="133971" y="955726"/>
                </a:lnTo>
                <a:lnTo>
                  <a:pt x="116076" y="995962"/>
                </a:lnTo>
                <a:lnTo>
                  <a:pt x="99382" y="1036744"/>
                </a:lnTo>
                <a:lnTo>
                  <a:pt x="83909" y="1078053"/>
                </a:lnTo>
                <a:lnTo>
                  <a:pt x="69678" y="1119873"/>
                </a:lnTo>
                <a:lnTo>
                  <a:pt x="56707" y="1162184"/>
                </a:lnTo>
                <a:lnTo>
                  <a:pt x="45018" y="1204968"/>
                </a:lnTo>
                <a:lnTo>
                  <a:pt x="34629" y="1248208"/>
                </a:lnTo>
                <a:lnTo>
                  <a:pt x="25561" y="1291884"/>
                </a:lnTo>
                <a:lnTo>
                  <a:pt x="17833" y="1335979"/>
                </a:lnTo>
                <a:lnTo>
                  <a:pt x="11466" y="1380475"/>
                </a:lnTo>
                <a:lnTo>
                  <a:pt x="6479" y="1425353"/>
                </a:lnTo>
                <a:lnTo>
                  <a:pt x="2893" y="1470595"/>
                </a:lnTo>
                <a:lnTo>
                  <a:pt x="726" y="1516184"/>
                </a:lnTo>
                <a:lnTo>
                  <a:pt x="0" y="1562100"/>
                </a:lnTo>
                <a:lnTo>
                  <a:pt x="726" y="1608013"/>
                </a:lnTo>
                <a:lnTo>
                  <a:pt x="2893" y="1653600"/>
                </a:lnTo>
                <a:lnTo>
                  <a:pt x="6479" y="1698840"/>
                </a:lnTo>
                <a:lnTo>
                  <a:pt x="11466" y="1743716"/>
                </a:lnTo>
                <a:lnTo>
                  <a:pt x="17833" y="1788210"/>
                </a:lnTo>
                <a:lnTo>
                  <a:pt x="25561" y="1832304"/>
                </a:lnTo>
                <a:lnTo>
                  <a:pt x="34629" y="1875979"/>
                </a:lnTo>
                <a:lnTo>
                  <a:pt x="45018" y="1919217"/>
                </a:lnTo>
                <a:lnTo>
                  <a:pt x="56707" y="1962000"/>
                </a:lnTo>
                <a:lnTo>
                  <a:pt x="69678" y="2004309"/>
                </a:lnTo>
                <a:lnTo>
                  <a:pt x="83909" y="2046128"/>
                </a:lnTo>
                <a:lnTo>
                  <a:pt x="99382" y="2087436"/>
                </a:lnTo>
                <a:lnTo>
                  <a:pt x="116076" y="2128217"/>
                </a:lnTo>
                <a:lnTo>
                  <a:pt x="133971" y="2168451"/>
                </a:lnTo>
                <a:lnTo>
                  <a:pt x="153047" y="2208122"/>
                </a:lnTo>
                <a:lnTo>
                  <a:pt x="173285" y="2247210"/>
                </a:lnTo>
                <a:lnTo>
                  <a:pt x="194665" y="2285697"/>
                </a:lnTo>
                <a:lnTo>
                  <a:pt x="217167" y="2323565"/>
                </a:lnTo>
                <a:lnTo>
                  <a:pt x="240770" y="2360797"/>
                </a:lnTo>
                <a:lnTo>
                  <a:pt x="265456" y="2397373"/>
                </a:lnTo>
                <a:lnTo>
                  <a:pt x="291203" y="2433275"/>
                </a:lnTo>
                <a:lnTo>
                  <a:pt x="317993" y="2468486"/>
                </a:lnTo>
                <a:lnTo>
                  <a:pt x="345805" y="2502987"/>
                </a:lnTo>
                <a:lnTo>
                  <a:pt x="374620" y="2536761"/>
                </a:lnTo>
                <a:lnTo>
                  <a:pt x="404418" y="2569787"/>
                </a:lnTo>
                <a:lnTo>
                  <a:pt x="435178" y="2602050"/>
                </a:lnTo>
                <a:lnTo>
                  <a:pt x="466881" y="2633530"/>
                </a:lnTo>
                <a:lnTo>
                  <a:pt x="499506" y="2664209"/>
                </a:lnTo>
                <a:lnTo>
                  <a:pt x="533035" y="2694069"/>
                </a:lnTo>
                <a:lnTo>
                  <a:pt x="567447" y="2723091"/>
                </a:lnTo>
                <a:lnTo>
                  <a:pt x="602723" y="2751259"/>
                </a:lnTo>
                <a:lnTo>
                  <a:pt x="638841" y="2778552"/>
                </a:lnTo>
                <a:lnTo>
                  <a:pt x="642685" y="2781300"/>
                </a:lnTo>
                <a:lnTo>
                  <a:pt x="2202180" y="2781300"/>
                </a:lnTo>
                <a:lnTo>
                  <a:pt x="2202180" y="68335"/>
                </a:lnTo>
                <a:lnTo>
                  <a:pt x="2192089" y="65440"/>
                </a:lnTo>
                <a:lnTo>
                  <a:pt x="2145706" y="53435"/>
                </a:lnTo>
                <a:lnTo>
                  <a:pt x="2098797" y="42596"/>
                </a:lnTo>
                <a:lnTo>
                  <a:pt x="2051383" y="32940"/>
                </a:lnTo>
                <a:lnTo>
                  <a:pt x="2003484" y="24485"/>
                </a:lnTo>
                <a:lnTo>
                  <a:pt x="1955119" y="17249"/>
                </a:lnTo>
                <a:lnTo>
                  <a:pt x="1906308" y="11251"/>
                </a:lnTo>
                <a:lnTo>
                  <a:pt x="1857072" y="6509"/>
                </a:lnTo>
                <a:lnTo>
                  <a:pt x="1807429" y="3041"/>
                </a:lnTo>
                <a:lnTo>
                  <a:pt x="1757401" y="865"/>
                </a:lnTo>
                <a:lnTo>
                  <a:pt x="1707007" y="0"/>
                </a:lnTo>
                <a:close/>
              </a:path>
            </a:pathLst>
          </a:custGeom>
          <a:solidFill>
            <a:srgbClr val="B3A1C6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577927"/>
            <a:ext cx="496570" cy="2132330"/>
          </a:xfrm>
          <a:custGeom>
            <a:avLst/>
            <a:gdLst/>
            <a:ahLst/>
            <a:cxnLst/>
            <a:rect l="l" t="t" r="r" b="b"/>
            <a:pathLst>
              <a:path w="496570" h="2132330">
                <a:moveTo>
                  <a:pt x="0" y="0"/>
                </a:moveTo>
                <a:lnTo>
                  <a:pt x="0" y="2132191"/>
                </a:lnTo>
                <a:lnTo>
                  <a:pt x="34132" y="2102622"/>
                </a:lnTo>
                <a:lnTo>
                  <a:pt x="67425" y="2071883"/>
                </a:lnTo>
                <a:lnTo>
                  <a:pt x="99788" y="2039989"/>
                </a:lnTo>
                <a:lnTo>
                  <a:pt x="131185" y="2006954"/>
                </a:lnTo>
                <a:lnTo>
                  <a:pt x="161585" y="1972789"/>
                </a:lnTo>
                <a:lnTo>
                  <a:pt x="190951" y="1937510"/>
                </a:lnTo>
                <a:lnTo>
                  <a:pt x="219251" y="1901130"/>
                </a:lnTo>
                <a:lnTo>
                  <a:pt x="246451" y="1863661"/>
                </a:lnTo>
                <a:lnTo>
                  <a:pt x="272516" y="1825118"/>
                </a:lnTo>
                <a:lnTo>
                  <a:pt x="297412" y="1785514"/>
                </a:lnTo>
                <a:lnTo>
                  <a:pt x="321106" y="1744863"/>
                </a:lnTo>
                <a:lnTo>
                  <a:pt x="343563" y="1703178"/>
                </a:lnTo>
                <a:lnTo>
                  <a:pt x="364750" y="1660472"/>
                </a:lnTo>
                <a:lnTo>
                  <a:pt x="384632" y="1616759"/>
                </a:lnTo>
                <a:lnTo>
                  <a:pt x="402634" y="1572235"/>
                </a:lnTo>
                <a:lnTo>
                  <a:pt x="419008" y="1527459"/>
                </a:lnTo>
                <a:lnTo>
                  <a:pt x="433767" y="1482465"/>
                </a:lnTo>
                <a:lnTo>
                  <a:pt x="446924" y="1437286"/>
                </a:lnTo>
                <a:lnTo>
                  <a:pt x="458493" y="1391957"/>
                </a:lnTo>
                <a:lnTo>
                  <a:pt x="468488" y="1346512"/>
                </a:lnTo>
                <a:lnTo>
                  <a:pt x="476923" y="1300985"/>
                </a:lnTo>
                <a:lnTo>
                  <a:pt x="483811" y="1255409"/>
                </a:lnTo>
                <a:lnTo>
                  <a:pt x="489165" y="1209818"/>
                </a:lnTo>
                <a:lnTo>
                  <a:pt x="493000" y="1164247"/>
                </a:lnTo>
                <a:lnTo>
                  <a:pt x="495329" y="1118729"/>
                </a:lnTo>
                <a:lnTo>
                  <a:pt x="496165" y="1073298"/>
                </a:lnTo>
                <a:lnTo>
                  <a:pt x="495523" y="1027989"/>
                </a:lnTo>
                <a:lnTo>
                  <a:pt x="493416" y="982834"/>
                </a:lnTo>
                <a:lnTo>
                  <a:pt x="489857" y="937869"/>
                </a:lnTo>
                <a:lnTo>
                  <a:pt x="484860" y="893127"/>
                </a:lnTo>
                <a:lnTo>
                  <a:pt x="478439" y="848642"/>
                </a:lnTo>
                <a:lnTo>
                  <a:pt x="470608" y="804448"/>
                </a:lnTo>
                <a:lnTo>
                  <a:pt x="461380" y="760578"/>
                </a:lnTo>
                <a:lnTo>
                  <a:pt x="450768" y="717068"/>
                </a:lnTo>
                <a:lnTo>
                  <a:pt x="438787" y="673950"/>
                </a:lnTo>
                <a:lnTo>
                  <a:pt x="425449" y="631258"/>
                </a:lnTo>
                <a:lnTo>
                  <a:pt x="410770" y="589028"/>
                </a:lnTo>
                <a:lnTo>
                  <a:pt x="394762" y="547292"/>
                </a:lnTo>
                <a:lnTo>
                  <a:pt x="377438" y="506084"/>
                </a:lnTo>
                <a:lnTo>
                  <a:pt x="358813" y="465439"/>
                </a:lnTo>
                <a:lnTo>
                  <a:pt x="338901" y="425391"/>
                </a:lnTo>
                <a:lnTo>
                  <a:pt x="317714" y="385972"/>
                </a:lnTo>
                <a:lnTo>
                  <a:pt x="295266" y="347218"/>
                </a:lnTo>
                <a:lnTo>
                  <a:pt x="271572" y="309162"/>
                </a:lnTo>
                <a:lnTo>
                  <a:pt x="246644" y="271839"/>
                </a:lnTo>
                <a:lnTo>
                  <a:pt x="220497" y="235281"/>
                </a:lnTo>
                <a:lnTo>
                  <a:pt x="193144" y="199524"/>
                </a:lnTo>
                <a:lnTo>
                  <a:pt x="164598" y="164600"/>
                </a:lnTo>
                <a:lnTo>
                  <a:pt x="134874" y="130544"/>
                </a:lnTo>
                <a:lnTo>
                  <a:pt x="103984" y="97390"/>
                </a:lnTo>
                <a:lnTo>
                  <a:pt x="71943" y="65172"/>
                </a:lnTo>
                <a:lnTo>
                  <a:pt x="38764" y="33924"/>
                </a:lnTo>
                <a:lnTo>
                  <a:pt x="4462" y="3679"/>
                </a:lnTo>
                <a:lnTo>
                  <a:pt x="0" y="0"/>
                </a:lnTo>
                <a:close/>
              </a:path>
            </a:pathLst>
          </a:custGeom>
          <a:solidFill>
            <a:srgbClr val="30859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051966" y="392938"/>
            <a:ext cx="27114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spc="-35" dirty="0">
                <a:solidFill>
                  <a:srgbClr val="000000"/>
                </a:solidFill>
                <a:latin typeface="Calibri"/>
                <a:cs typeface="Calibri"/>
              </a:rPr>
              <a:t>Газ</a:t>
            </a:r>
            <a:r>
              <a:rPr sz="3600" i="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i="0" spc="-20" dirty="0">
                <a:solidFill>
                  <a:srgbClr val="000000"/>
                </a:solidFill>
                <a:latin typeface="Calibri"/>
                <a:cs typeface="Calibri"/>
              </a:rPr>
              <a:t>2024-2025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87653" y="5180533"/>
            <a:ext cx="666242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3600" dirty="0" err="1" smtClean="0">
                <a:latin typeface="Calibri"/>
                <a:cs typeface="Calibri"/>
              </a:rPr>
              <a:t>Работы</a:t>
            </a:r>
            <a:r>
              <a:rPr sz="3600" spc="-135" dirty="0" smtClean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по</a:t>
            </a:r>
            <a:r>
              <a:rPr sz="3600" spc="-9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капитальному</a:t>
            </a:r>
            <a:r>
              <a:rPr sz="3600" spc="-10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ремонту </a:t>
            </a:r>
            <a:r>
              <a:rPr sz="3600" spc="-20" dirty="0">
                <a:latin typeface="Calibri"/>
                <a:cs typeface="Calibri"/>
              </a:rPr>
              <a:t>проводит</a:t>
            </a:r>
            <a:r>
              <a:rPr sz="3600" spc="-16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подрядная</a:t>
            </a:r>
            <a:r>
              <a:rPr sz="3600" spc="-14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организация </a:t>
            </a:r>
            <a:r>
              <a:rPr sz="3600" dirty="0">
                <a:latin typeface="Calibri"/>
                <a:cs typeface="Calibri"/>
              </a:rPr>
              <a:t>ФКР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МО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ООО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"Мосстрой-</a:t>
            </a:r>
            <a:r>
              <a:rPr sz="3600" spc="-10" dirty="0">
                <a:latin typeface="Calibri"/>
                <a:cs typeface="Calibri"/>
              </a:rPr>
              <a:t>Сити".</a:t>
            </a:r>
            <a:endParaRPr sz="3600" dirty="0">
              <a:latin typeface="Calibri"/>
              <a:cs typeface="Calibri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083606"/>
              </p:ext>
            </p:extLst>
          </p:nvPr>
        </p:nvGraphicFramePr>
        <p:xfrm>
          <a:off x="922274" y="1922398"/>
          <a:ext cx="15878175" cy="1482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0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82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320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32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Фрязино,</a:t>
                      </a:r>
                      <a:r>
                        <a:rPr sz="32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ул</a:t>
                      </a:r>
                      <a:r>
                        <a:rPr sz="32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Нахимова,</a:t>
                      </a:r>
                      <a:r>
                        <a:rPr sz="32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д.</a:t>
                      </a:r>
                      <a:r>
                        <a:rPr sz="32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spc="-25" dirty="0">
                          <a:latin typeface="Calibri"/>
                          <a:cs typeface="Calibri"/>
                        </a:rPr>
                        <a:t>25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5995" indent="-514350">
                        <a:lnSpc>
                          <a:spcPts val="3720"/>
                        </a:lnSpc>
                        <a:buAutoNum type="arabicPeriod"/>
                        <a:tabLst>
                          <a:tab pos="859790" algn="l"/>
                        </a:tabLst>
                      </a:pPr>
                      <a:r>
                        <a:rPr sz="3200" dirty="0" err="1" smtClean="0">
                          <a:latin typeface="Calibri"/>
                          <a:cs typeface="Calibri"/>
                        </a:rPr>
                        <a:t>Ремонт</a:t>
                      </a:r>
                      <a:r>
                        <a:rPr sz="3200" spc="-14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системы</a:t>
                      </a:r>
                      <a:r>
                        <a:rPr sz="3200" spc="-1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dirty="0" err="1">
                          <a:latin typeface="Calibri"/>
                          <a:cs typeface="Calibri"/>
                        </a:rPr>
                        <a:t>фасадного</a:t>
                      </a:r>
                      <a:r>
                        <a:rPr sz="32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spc="-10" dirty="0" err="1" smtClean="0">
                          <a:latin typeface="Calibri"/>
                          <a:cs typeface="Calibri"/>
                        </a:rPr>
                        <a:t>газопровода</a:t>
                      </a:r>
                      <a:r>
                        <a:rPr sz="3200" spc="-10" dirty="0" smtClean="0">
                          <a:latin typeface="Calibri"/>
                          <a:cs typeface="Calibri"/>
                        </a:rPr>
                        <a:t>;</a:t>
                      </a:r>
                      <a:endParaRPr lang="ru-RU" sz="3200" spc="0" dirty="0" smtClean="0">
                        <a:latin typeface="Calibri"/>
                        <a:cs typeface="Calibri"/>
                      </a:endParaRPr>
                    </a:p>
                    <a:p>
                      <a:pPr marL="975995" indent="-514350">
                        <a:lnSpc>
                          <a:spcPts val="3720"/>
                        </a:lnSpc>
                        <a:buAutoNum type="arabicPeriod"/>
                        <a:tabLst>
                          <a:tab pos="859790" algn="l"/>
                        </a:tabLst>
                      </a:pPr>
                      <a:r>
                        <a:rPr sz="3200" dirty="0" err="1" smtClean="0">
                          <a:latin typeface="Calibri"/>
                          <a:cs typeface="Calibri"/>
                        </a:rPr>
                        <a:t>Ремонт</a:t>
                      </a:r>
                      <a:r>
                        <a:rPr sz="3200" spc="-10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системы</a:t>
                      </a:r>
                      <a:r>
                        <a:rPr sz="32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spc="-10" dirty="0">
                          <a:latin typeface="Calibri"/>
                          <a:cs typeface="Calibri"/>
                        </a:rPr>
                        <a:t>внутреннего</a:t>
                      </a:r>
                      <a:r>
                        <a:rPr sz="32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spc="-10" dirty="0">
                          <a:latin typeface="Calibri"/>
                          <a:cs typeface="Calibri"/>
                        </a:rPr>
                        <a:t>газопровода</a:t>
                      </a:r>
                      <a:r>
                        <a:rPr sz="3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32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spc="-10" dirty="0">
                          <a:latin typeface="Calibri"/>
                          <a:cs typeface="Calibri"/>
                        </a:rPr>
                        <a:t>датчиками </a:t>
                      </a:r>
                      <a:r>
                        <a:rPr sz="3200" spc="-20" dirty="0">
                          <a:latin typeface="Calibri"/>
                          <a:cs typeface="Calibri"/>
                        </a:rPr>
                        <a:t>контроля</a:t>
                      </a:r>
                      <a:r>
                        <a:rPr sz="32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spc="-10" dirty="0">
                          <a:latin typeface="Calibri"/>
                          <a:cs typeface="Calibri"/>
                        </a:rPr>
                        <a:t>загазованности</a:t>
                      </a:r>
                      <a:endParaRPr sz="3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28700"/>
            <a:ext cx="16418305" cy="92306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4010" rIns="0" bIns="0" rtlCol="0">
            <a:spAutoFit/>
          </a:bodyPr>
          <a:lstStyle/>
          <a:p>
            <a:pPr marL="113792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Комплексное</a:t>
            </a:r>
            <a:r>
              <a:rPr spc="-175" dirty="0"/>
              <a:t> </a:t>
            </a:r>
            <a:r>
              <a:rPr dirty="0"/>
              <a:t>Благоустройство</a:t>
            </a:r>
            <a:r>
              <a:rPr spc="-190" dirty="0"/>
              <a:t> </a:t>
            </a:r>
            <a:r>
              <a:rPr dirty="0"/>
              <a:t>Дворовых</a:t>
            </a:r>
            <a:r>
              <a:rPr spc="-160" dirty="0"/>
              <a:t> </a:t>
            </a:r>
            <a:r>
              <a:rPr spc="-10" dirty="0"/>
              <a:t>Территорий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420600" y="1257300"/>
            <a:ext cx="3962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7962900"/>
            <a:ext cx="1600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883445" y="9954512"/>
            <a:ext cx="609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43684"/>
            <a:ext cx="15790417" cy="924331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4010" rIns="0" bIns="0" rtlCol="0">
            <a:spAutoFit/>
          </a:bodyPr>
          <a:lstStyle/>
          <a:p>
            <a:pPr marL="113792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Комплексное</a:t>
            </a:r>
            <a:r>
              <a:rPr spc="-175" dirty="0"/>
              <a:t> </a:t>
            </a:r>
            <a:r>
              <a:rPr dirty="0"/>
              <a:t>Благоустройство</a:t>
            </a:r>
            <a:r>
              <a:rPr spc="-190" dirty="0"/>
              <a:t> </a:t>
            </a:r>
            <a:r>
              <a:rPr dirty="0"/>
              <a:t>Дворовых</a:t>
            </a:r>
            <a:r>
              <a:rPr spc="-160" dirty="0"/>
              <a:t> </a:t>
            </a:r>
            <a:r>
              <a:rPr spc="-10" dirty="0"/>
              <a:t>Территорий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420600" y="1257300"/>
            <a:ext cx="3962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7124700"/>
            <a:ext cx="1828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485617" y="9982195"/>
            <a:ext cx="609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6383"/>
            <a:ext cx="17896205" cy="9230995"/>
            <a:chOff x="0" y="1056383"/>
            <a:chExt cx="17896205" cy="92309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56383"/>
              <a:ext cx="14698598" cy="923061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47189" y="6168796"/>
              <a:ext cx="3548888" cy="398513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4010" rIns="0" bIns="0" rtlCol="0">
            <a:spAutoFit/>
          </a:bodyPr>
          <a:lstStyle/>
          <a:p>
            <a:pPr marL="113792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Комплексное</a:t>
            </a:r>
            <a:r>
              <a:rPr spc="-175" dirty="0"/>
              <a:t> </a:t>
            </a:r>
            <a:r>
              <a:rPr dirty="0"/>
              <a:t>Благоустройство</a:t>
            </a:r>
            <a:r>
              <a:rPr spc="-190" dirty="0"/>
              <a:t> </a:t>
            </a:r>
            <a:r>
              <a:rPr dirty="0"/>
              <a:t>Дворовых</a:t>
            </a:r>
            <a:r>
              <a:rPr spc="-160" dirty="0"/>
              <a:t> </a:t>
            </a:r>
            <a:r>
              <a:rPr spc="-10" dirty="0"/>
              <a:t>Территорий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788164" y="1399721"/>
            <a:ext cx="3962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77" y="7505700"/>
            <a:ext cx="1905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742</Words>
  <Application>Microsoft Office PowerPoint</Application>
  <PresentationFormat>Произвольный</PresentationFormat>
  <Paragraphs>138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Calibri</vt:lpstr>
      <vt:lpstr>Montserrat Semi-Bold Bold</vt:lpstr>
      <vt:lpstr>Times New Roman</vt:lpstr>
      <vt:lpstr>Office Theme</vt:lpstr>
      <vt:lpstr>Презентация PowerPoint</vt:lpstr>
      <vt:lpstr>Капитальный ремонт мягкой плоской кровли</vt:lpstr>
      <vt:lpstr>Капитальный ремонт мягкой плоской кровли</vt:lpstr>
      <vt:lpstr>Перенос капремонта кровель с 2024 на 2025</vt:lpstr>
      <vt:lpstr>Лифты 2025</vt:lpstr>
      <vt:lpstr>Газ 2024-2025</vt:lpstr>
      <vt:lpstr>Комплексное Благоустройство Дворовых Территорий</vt:lpstr>
      <vt:lpstr>Комплексное Благоустройство Дворовых Территорий</vt:lpstr>
      <vt:lpstr>Комплексное Благоустройство Дворовых Территорий</vt:lpstr>
      <vt:lpstr>Комплексное Благоустройство Дворовых Территорий</vt:lpstr>
      <vt:lpstr>Комплексное Благоустройство Дворовых Территорий</vt:lpstr>
      <vt:lpstr>Пешеходные коммуникации</vt:lpstr>
      <vt:lpstr>Пешеходные коммуникации</vt:lpstr>
      <vt:lpstr>Пешеходные коммуникации</vt:lpstr>
      <vt:lpstr>Замена и модернизация детских игровых площадок</vt:lpstr>
      <vt:lpstr>Модернизация детских игровых площадок</vt:lpstr>
      <vt:lpstr>Благоустройство общественной территории Заводской проезд, д.2</vt:lpstr>
      <vt:lpstr>Презентация PowerPoint</vt:lpstr>
      <vt:lpstr>Благоустройство территории по адресу: ул. Вокзальная, д.2 Сквер ЦКиД «Факел»</vt:lpstr>
      <vt:lpstr>Ремонт автомобильных дорог</vt:lpstr>
      <vt:lpstr>Ремонт автомобильных дорог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2025-02-12T10:27:58Z</dcterms:created>
  <dcterms:modified xsi:type="dcterms:W3CDTF">2025-02-12T14:45:01Z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2025-02-12T00:00:00Z</vt:filetime>
  </property>
  <property fmtid="{D5CDD505-2E9C-101B-9397-08002B2CF9AE}" pid="3" name="LastSaved">
    <vt:filetime>2025-02-12T00:00:00Z</vt:filetime>
  </property>
  <property fmtid="{D5CDD505-2E9C-101B-9397-08002B2CF9AE}" pid="4" name="Producer">
    <vt:lpwstr>iLovePDF</vt:lpwstr>
  </property>
</Properties>
</file>